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410" r:id="rId2"/>
    <p:sldId id="261" r:id="rId3"/>
    <p:sldId id="409" r:id="rId4"/>
    <p:sldId id="284" r:id="rId5"/>
    <p:sldId id="265" r:id="rId6"/>
    <p:sldId id="404" r:id="rId7"/>
    <p:sldId id="328" r:id="rId8"/>
    <p:sldId id="301" r:id="rId9"/>
    <p:sldId id="299" r:id="rId10"/>
    <p:sldId id="318" r:id="rId11"/>
    <p:sldId id="303" r:id="rId12"/>
    <p:sldId id="306" r:id="rId13"/>
    <p:sldId id="262" r:id="rId14"/>
    <p:sldId id="406" r:id="rId15"/>
    <p:sldId id="408" r:id="rId16"/>
    <p:sldId id="389" r:id="rId17"/>
    <p:sldId id="340" r:id="rId18"/>
    <p:sldId id="309" r:id="rId19"/>
    <p:sldId id="338" r:id="rId20"/>
    <p:sldId id="411" r:id="rId21"/>
    <p:sldId id="401" r:id="rId22"/>
    <p:sldId id="307" r:id="rId23"/>
    <p:sldId id="402" r:id="rId24"/>
    <p:sldId id="377" r:id="rId25"/>
    <p:sldId id="381" r:id="rId26"/>
    <p:sldId id="400" r:id="rId27"/>
    <p:sldId id="403" r:id="rId28"/>
    <p:sldId id="405" r:id="rId29"/>
    <p:sldId id="276" r:id="rId30"/>
    <p:sldId id="277" r:id="rId31"/>
    <p:sldId id="293" r:id="rId32"/>
    <p:sldId id="325" r:id="rId33"/>
    <p:sldId id="282" r:id="rId34"/>
    <p:sldId id="260" r:id="rId35"/>
    <p:sldId id="300" r:id="rId36"/>
    <p:sldId id="341" r:id="rId37"/>
    <p:sldId id="373" r:id="rId38"/>
    <p:sldId id="375" r:id="rId39"/>
    <p:sldId id="337" r:id="rId40"/>
    <p:sldId id="296" r:id="rId41"/>
    <p:sldId id="336" r:id="rId42"/>
    <p:sldId id="332" r:id="rId43"/>
    <p:sldId id="343" r:id="rId44"/>
    <p:sldId id="344" r:id="rId45"/>
    <p:sldId id="407" r:id="rId46"/>
    <p:sldId id="26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23" autoAdjust="0"/>
  </p:normalViewPr>
  <p:slideViewPr>
    <p:cSldViewPr snapToGrid="0">
      <p:cViewPr varScale="1">
        <p:scale>
          <a:sx n="85" d="100"/>
          <a:sy n="85" d="100"/>
        </p:scale>
        <p:origin x="264" y="4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558E4A-D620-4C1B-878A-CE9A5538625F}" type="datetimeFigureOut">
              <a:rPr lang="en-US" smtClean="0"/>
              <a:t>6/5/2023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1AC8F5-0646-4E21-8375-516E463AE7CF}" type="slidenum">
              <a:rPr lang="en-US" smtClean="0"/>
              <a:t>‹#›</a:t>
            </a:fld>
            <a:endParaRPr lang="en-US"/>
          </a:p>
        </p:txBody>
      </p:sp>
    </p:spTree>
    <p:extLst>
      <p:ext uri="{BB962C8B-B14F-4D97-AF65-F5344CB8AC3E}">
        <p14:creationId xmlns:p14="http://schemas.microsoft.com/office/powerpoint/2010/main" val="2428497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1AC8F5-0646-4E21-8375-516E463AE7CF}" type="slidenum">
              <a:rPr lang="en-US" smtClean="0"/>
              <a:t>9</a:t>
            </a:fld>
            <a:endParaRPr lang="en-US"/>
          </a:p>
        </p:txBody>
      </p:sp>
    </p:spTree>
    <p:extLst>
      <p:ext uri="{BB962C8B-B14F-4D97-AF65-F5344CB8AC3E}">
        <p14:creationId xmlns:p14="http://schemas.microsoft.com/office/powerpoint/2010/main" val="2254660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1AC8F5-0646-4E21-8375-516E463AE7CF}" type="slidenum">
              <a:rPr lang="en-US" smtClean="0"/>
              <a:t>16</a:t>
            </a:fld>
            <a:endParaRPr lang="en-US"/>
          </a:p>
        </p:txBody>
      </p:sp>
    </p:spTree>
    <p:extLst>
      <p:ext uri="{BB962C8B-B14F-4D97-AF65-F5344CB8AC3E}">
        <p14:creationId xmlns:p14="http://schemas.microsoft.com/office/powerpoint/2010/main" val="3095467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33A42-4F93-FD99-09B1-866A5E5D37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312670-AD8C-04A8-F87D-05B84AAE68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64A6B3-183E-5091-B2C6-9FD22F256C67}"/>
              </a:ext>
            </a:extLst>
          </p:cNvPr>
          <p:cNvSpPr>
            <a:spLocks noGrp="1"/>
          </p:cNvSpPr>
          <p:nvPr>
            <p:ph type="dt" sz="half" idx="10"/>
          </p:nvPr>
        </p:nvSpPr>
        <p:spPr/>
        <p:txBody>
          <a:bodyPr/>
          <a:lstStyle/>
          <a:p>
            <a:fld id="{0293509C-0907-4984-9F46-7D9AFC955B42}" type="datetimeFigureOut">
              <a:rPr lang="en-US" smtClean="0"/>
              <a:t>6/5/2023</a:t>
            </a:fld>
            <a:endParaRPr lang="en-US"/>
          </a:p>
        </p:txBody>
      </p:sp>
      <p:sp>
        <p:nvSpPr>
          <p:cNvPr id="5" name="Footer Placeholder 4">
            <a:extLst>
              <a:ext uri="{FF2B5EF4-FFF2-40B4-BE49-F238E27FC236}">
                <a16:creationId xmlns:a16="http://schemas.microsoft.com/office/drawing/2014/main" id="{7A3D94A2-A4B5-F977-7E09-95B9167A7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C31819-A221-78BA-66F3-BBB57895E048}"/>
              </a:ext>
            </a:extLst>
          </p:cNvPr>
          <p:cNvSpPr>
            <a:spLocks noGrp="1"/>
          </p:cNvSpPr>
          <p:nvPr>
            <p:ph type="sldNum" sz="quarter" idx="12"/>
          </p:nvPr>
        </p:nvSpPr>
        <p:spPr/>
        <p:txBody>
          <a:bodyPr/>
          <a:lstStyle/>
          <a:p>
            <a:fld id="{9B16AAB8-81EF-4CA2-B0F4-91F6F934C645}" type="slidenum">
              <a:rPr lang="en-US" smtClean="0"/>
              <a:t>‹#›</a:t>
            </a:fld>
            <a:endParaRPr lang="en-US"/>
          </a:p>
        </p:txBody>
      </p:sp>
    </p:spTree>
    <p:extLst>
      <p:ext uri="{BB962C8B-B14F-4D97-AF65-F5344CB8AC3E}">
        <p14:creationId xmlns:p14="http://schemas.microsoft.com/office/powerpoint/2010/main" val="398544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4211A-96CA-1D56-9EEA-2965CC022A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2D6AAA-4200-C06F-263A-31518FD38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93DA5C-C27D-DA87-E017-DDAF58D843DA}"/>
              </a:ext>
            </a:extLst>
          </p:cNvPr>
          <p:cNvSpPr>
            <a:spLocks noGrp="1"/>
          </p:cNvSpPr>
          <p:nvPr>
            <p:ph type="dt" sz="half" idx="10"/>
          </p:nvPr>
        </p:nvSpPr>
        <p:spPr/>
        <p:txBody>
          <a:bodyPr/>
          <a:lstStyle/>
          <a:p>
            <a:fld id="{0293509C-0907-4984-9F46-7D9AFC955B42}" type="datetimeFigureOut">
              <a:rPr lang="en-US" smtClean="0"/>
              <a:t>6/5/2023</a:t>
            </a:fld>
            <a:endParaRPr lang="en-US"/>
          </a:p>
        </p:txBody>
      </p:sp>
      <p:sp>
        <p:nvSpPr>
          <p:cNvPr id="5" name="Footer Placeholder 4">
            <a:extLst>
              <a:ext uri="{FF2B5EF4-FFF2-40B4-BE49-F238E27FC236}">
                <a16:creationId xmlns:a16="http://schemas.microsoft.com/office/drawing/2014/main" id="{9D28839F-B8E5-92ED-EF21-705167CAE6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6D5E1-3554-25F6-C2FF-067A345D2AD8}"/>
              </a:ext>
            </a:extLst>
          </p:cNvPr>
          <p:cNvSpPr>
            <a:spLocks noGrp="1"/>
          </p:cNvSpPr>
          <p:nvPr>
            <p:ph type="sldNum" sz="quarter" idx="12"/>
          </p:nvPr>
        </p:nvSpPr>
        <p:spPr/>
        <p:txBody>
          <a:bodyPr/>
          <a:lstStyle/>
          <a:p>
            <a:fld id="{9B16AAB8-81EF-4CA2-B0F4-91F6F934C645}" type="slidenum">
              <a:rPr lang="en-US" smtClean="0"/>
              <a:t>‹#›</a:t>
            </a:fld>
            <a:endParaRPr lang="en-US"/>
          </a:p>
        </p:txBody>
      </p:sp>
    </p:spTree>
    <p:extLst>
      <p:ext uri="{BB962C8B-B14F-4D97-AF65-F5344CB8AC3E}">
        <p14:creationId xmlns:p14="http://schemas.microsoft.com/office/powerpoint/2010/main" val="474197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5FA42A-B9F4-A7AC-7CF2-E5585079F2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EFBF4C-DC2F-BFE6-FACC-6A0C6DC261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2341FF-5338-4942-238D-B2BD94A1BABE}"/>
              </a:ext>
            </a:extLst>
          </p:cNvPr>
          <p:cNvSpPr>
            <a:spLocks noGrp="1"/>
          </p:cNvSpPr>
          <p:nvPr>
            <p:ph type="dt" sz="half" idx="10"/>
          </p:nvPr>
        </p:nvSpPr>
        <p:spPr/>
        <p:txBody>
          <a:bodyPr/>
          <a:lstStyle/>
          <a:p>
            <a:fld id="{0293509C-0907-4984-9F46-7D9AFC955B42}" type="datetimeFigureOut">
              <a:rPr lang="en-US" smtClean="0"/>
              <a:t>6/5/2023</a:t>
            </a:fld>
            <a:endParaRPr lang="en-US"/>
          </a:p>
        </p:txBody>
      </p:sp>
      <p:sp>
        <p:nvSpPr>
          <p:cNvPr id="5" name="Footer Placeholder 4">
            <a:extLst>
              <a:ext uri="{FF2B5EF4-FFF2-40B4-BE49-F238E27FC236}">
                <a16:creationId xmlns:a16="http://schemas.microsoft.com/office/drawing/2014/main" id="{3B0FD55D-055B-FA71-02A3-BC1CE3870A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8173A5-C308-B416-01D8-3DA28F6D01E0}"/>
              </a:ext>
            </a:extLst>
          </p:cNvPr>
          <p:cNvSpPr>
            <a:spLocks noGrp="1"/>
          </p:cNvSpPr>
          <p:nvPr>
            <p:ph type="sldNum" sz="quarter" idx="12"/>
          </p:nvPr>
        </p:nvSpPr>
        <p:spPr/>
        <p:txBody>
          <a:bodyPr/>
          <a:lstStyle/>
          <a:p>
            <a:fld id="{9B16AAB8-81EF-4CA2-B0F4-91F6F934C645}" type="slidenum">
              <a:rPr lang="en-US" smtClean="0"/>
              <a:t>‹#›</a:t>
            </a:fld>
            <a:endParaRPr lang="en-US"/>
          </a:p>
        </p:txBody>
      </p:sp>
    </p:spTree>
    <p:extLst>
      <p:ext uri="{BB962C8B-B14F-4D97-AF65-F5344CB8AC3E}">
        <p14:creationId xmlns:p14="http://schemas.microsoft.com/office/powerpoint/2010/main" val="978118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E2ABA-9092-025C-98FB-12841AD3E4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FF644-5A72-57A4-33A3-D09035DED6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5499B2-9DE1-B57E-893B-401E55A18115}"/>
              </a:ext>
            </a:extLst>
          </p:cNvPr>
          <p:cNvSpPr>
            <a:spLocks noGrp="1"/>
          </p:cNvSpPr>
          <p:nvPr>
            <p:ph type="dt" sz="half" idx="10"/>
          </p:nvPr>
        </p:nvSpPr>
        <p:spPr/>
        <p:txBody>
          <a:bodyPr/>
          <a:lstStyle/>
          <a:p>
            <a:fld id="{0293509C-0907-4984-9F46-7D9AFC955B42}" type="datetimeFigureOut">
              <a:rPr lang="en-US" smtClean="0"/>
              <a:t>6/5/2023</a:t>
            </a:fld>
            <a:endParaRPr lang="en-US"/>
          </a:p>
        </p:txBody>
      </p:sp>
      <p:sp>
        <p:nvSpPr>
          <p:cNvPr id="5" name="Footer Placeholder 4">
            <a:extLst>
              <a:ext uri="{FF2B5EF4-FFF2-40B4-BE49-F238E27FC236}">
                <a16:creationId xmlns:a16="http://schemas.microsoft.com/office/drawing/2014/main" id="{14194F5F-8802-DA19-71F5-9A1E872D91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8971FF-78A4-D38A-9B44-DD7B66646FD7}"/>
              </a:ext>
            </a:extLst>
          </p:cNvPr>
          <p:cNvSpPr>
            <a:spLocks noGrp="1"/>
          </p:cNvSpPr>
          <p:nvPr>
            <p:ph type="sldNum" sz="quarter" idx="12"/>
          </p:nvPr>
        </p:nvSpPr>
        <p:spPr/>
        <p:txBody>
          <a:bodyPr/>
          <a:lstStyle/>
          <a:p>
            <a:fld id="{9B16AAB8-81EF-4CA2-B0F4-91F6F934C645}" type="slidenum">
              <a:rPr lang="en-US" smtClean="0"/>
              <a:t>‹#›</a:t>
            </a:fld>
            <a:endParaRPr lang="en-US"/>
          </a:p>
        </p:txBody>
      </p:sp>
    </p:spTree>
    <p:extLst>
      <p:ext uri="{BB962C8B-B14F-4D97-AF65-F5344CB8AC3E}">
        <p14:creationId xmlns:p14="http://schemas.microsoft.com/office/powerpoint/2010/main" val="152412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EAE1A-405E-31F0-5215-B358D3D63E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3F7683-8631-3195-ED2A-A5240FCD68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0A1DC3-89F8-5225-E519-6D4A1041AD74}"/>
              </a:ext>
            </a:extLst>
          </p:cNvPr>
          <p:cNvSpPr>
            <a:spLocks noGrp="1"/>
          </p:cNvSpPr>
          <p:nvPr>
            <p:ph type="dt" sz="half" idx="10"/>
          </p:nvPr>
        </p:nvSpPr>
        <p:spPr/>
        <p:txBody>
          <a:bodyPr/>
          <a:lstStyle/>
          <a:p>
            <a:fld id="{0293509C-0907-4984-9F46-7D9AFC955B42}" type="datetimeFigureOut">
              <a:rPr lang="en-US" smtClean="0"/>
              <a:t>6/5/2023</a:t>
            </a:fld>
            <a:endParaRPr lang="en-US"/>
          </a:p>
        </p:txBody>
      </p:sp>
      <p:sp>
        <p:nvSpPr>
          <p:cNvPr id="5" name="Footer Placeholder 4">
            <a:extLst>
              <a:ext uri="{FF2B5EF4-FFF2-40B4-BE49-F238E27FC236}">
                <a16:creationId xmlns:a16="http://schemas.microsoft.com/office/drawing/2014/main" id="{94C0BF72-41B1-043E-1750-BED4AF1E01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E8CEF-3F38-F7E1-E1BA-AF1D456C3E83}"/>
              </a:ext>
            </a:extLst>
          </p:cNvPr>
          <p:cNvSpPr>
            <a:spLocks noGrp="1"/>
          </p:cNvSpPr>
          <p:nvPr>
            <p:ph type="sldNum" sz="quarter" idx="12"/>
          </p:nvPr>
        </p:nvSpPr>
        <p:spPr/>
        <p:txBody>
          <a:bodyPr/>
          <a:lstStyle/>
          <a:p>
            <a:fld id="{9B16AAB8-81EF-4CA2-B0F4-91F6F934C645}" type="slidenum">
              <a:rPr lang="en-US" smtClean="0"/>
              <a:t>‹#›</a:t>
            </a:fld>
            <a:endParaRPr lang="en-US"/>
          </a:p>
        </p:txBody>
      </p:sp>
    </p:spTree>
    <p:extLst>
      <p:ext uri="{BB962C8B-B14F-4D97-AF65-F5344CB8AC3E}">
        <p14:creationId xmlns:p14="http://schemas.microsoft.com/office/powerpoint/2010/main" val="3510135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779ED-A82F-D894-24E1-2D696B654A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21C8F2-0EC6-FD81-3987-798AF3787B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3A80D4-1284-E5DB-350F-421E3DE642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B8699D-EDFD-4F99-3D34-C2A131C23669}"/>
              </a:ext>
            </a:extLst>
          </p:cNvPr>
          <p:cNvSpPr>
            <a:spLocks noGrp="1"/>
          </p:cNvSpPr>
          <p:nvPr>
            <p:ph type="dt" sz="half" idx="10"/>
          </p:nvPr>
        </p:nvSpPr>
        <p:spPr/>
        <p:txBody>
          <a:bodyPr/>
          <a:lstStyle/>
          <a:p>
            <a:fld id="{0293509C-0907-4984-9F46-7D9AFC955B42}" type="datetimeFigureOut">
              <a:rPr lang="en-US" smtClean="0"/>
              <a:t>6/5/2023</a:t>
            </a:fld>
            <a:endParaRPr lang="en-US"/>
          </a:p>
        </p:txBody>
      </p:sp>
      <p:sp>
        <p:nvSpPr>
          <p:cNvPr id="6" name="Footer Placeholder 5">
            <a:extLst>
              <a:ext uri="{FF2B5EF4-FFF2-40B4-BE49-F238E27FC236}">
                <a16:creationId xmlns:a16="http://schemas.microsoft.com/office/drawing/2014/main" id="{D43886D8-F4E5-5019-DE77-A18163B0E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3A5C11-3317-886C-3C0A-2202AC568A0E}"/>
              </a:ext>
            </a:extLst>
          </p:cNvPr>
          <p:cNvSpPr>
            <a:spLocks noGrp="1"/>
          </p:cNvSpPr>
          <p:nvPr>
            <p:ph type="sldNum" sz="quarter" idx="12"/>
          </p:nvPr>
        </p:nvSpPr>
        <p:spPr/>
        <p:txBody>
          <a:bodyPr/>
          <a:lstStyle/>
          <a:p>
            <a:fld id="{9B16AAB8-81EF-4CA2-B0F4-91F6F934C645}" type="slidenum">
              <a:rPr lang="en-US" smtClean="0"/>
              <a:t>‹#›</a:t>
            </a:fld>
            <a:endParaRPr lang="en-US"/>
          </a:p>
        </p:txBody>
      </p:sp>
    </p:spTree>
    <p:extLst>
      <p:ext uri="{BB962C8B-B14F-4D97-AF65-F5344CB8AC3E}">
        <p14:creationId xmlns:p14="http://schemas.microsoft.com/office/powerpoint/2010/main" val="4075048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86B03-C6E4-CE1A-B8B5-8536440401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1E9E92-EF99-34F2-ECFA-566C8F4ECE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BB754B-37AD-9BB8-0E74-0AABC172DB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3C12E0-9FD4-3D98-751D-B3C00EEF0E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05A902-D58F-D777-E296-502A6D3498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93CA46-F7C9-D5B3-748C-70E0E3637746}"/>
              </a:ext>
            </a:extLst>
          </p:cNvPr>
          <p:cNvSpPr>
            <a:spLocks noGrp="1"/>
          </p:cNvSpPr>
          <p:nvPr>
            <p:ph type="dt" sz="half" idx="10"/>
          </p:nvPr>
        </p:nvSpPr>
        <p:spPr/>
        <p:txBody>
          <a:bodyPr/>
          <a:lstStyle/>
          <a:p>
            <a:fld id="{0293509C-0907-4984-9F46-7D9AFC955B42}" type="datetimeFigureOut">
              <a:rPr lang="en-US" smtClean="0"/>
              <a:t>6/5/2023</a:t>
            </a:fld>
            <a:endParaRPr lang="en-US"/>
          </a:p>
        </p:txBody>
      </p:sp>
      <p:sp>
        <p:nvSpPr>
          <p:cNvPr id="8" name="Footer Placeholder 7">
            <a:extLst>
              <a:ext uri="{FF2B5EF4-FFF2-40B4-BE49-F238E27FC236}">
                <a16:creationId xmlns:a16="http://schemas.microsoft.com/office/drawing/2014/main" id="{4B4F6401-42F9-A245-F0F3-2041B99C0B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8B6B08-CEF5-F525-064F-6F38BF7BDD99}"/>
              </a:ext>
            </a:extLst>
          </p:cNvPr>
          <p:cNvSpPr>
            <a:spLocks noGrp="1"/>
          </p:cNvSpPr>
          <p:nvPr>
            <p:ph type="sldNum" sz="quarter" idx="12"/>
          </p:nvPr>
        </p:nvSpPr>
        <p:spPr/>
        <p:txBody>
          <a:bodyPr/>
          <a:lstStyle/>
          <a:p>
            <a:fld id="{9B16AAB8-81EF-4CA2-B0F4-91F6F934C645}" type="slidenum">
              <a:rPr lang="en-US" smtClean="0"/>
              <a:t>‹#›</a:t>
            </a:fld>
            <a:endParaRPr lang="en-US"/>
          </a:p>
        </p:txBody>
      </p:sp>
    </p:spTree>
    <p:extLst>
      <p:ext uri="{BB962C8B-B14F-4D97-AF65-F5344CB8AC3E}">
        <p14:creationId xmlns:p14="http://schemas.microsoft.com/office/powerpoint/2010/main" val="403406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3BFD-9ABA-F06E-9227-09D9F0D722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3A8C69-FF31-23F1-5413-8C262311CEFB}"/>
              </a:ext>
            </a:extLst>
          </p:cNvPr>
          <p:cNvSpPr>
            <a:spLocks noGrp="1"/>
          </p:cNvSpPr>
          <p:nvPr>
            <p:ph type="dt" sz="half" idx="10"/>
          </p:nvPr>
        </p:nvSpPr>
        <p:spPr/>
        <p:txBody>
          <a:bodyPr/>
          <a:lstStyle/>
          <a:p>
            <a:fld id="{0293509C-0907-4984-9F46-7D9AFC955B42}" type="datetimeFigureOut">
              <a:rPr lang="en-US" smtClean="0"/>
              <a:t>6/5/2023</a:t>
            </a:fld>
            <a:endParaRPr lang="en-US"/>
          </a:p>
        </p:txBody>
      </p:sp>
      <p:sp>
        <p:nvSpPr>
          <p:cNvPr id="4" name="Footer Placeholder 3">
            <a:extLst>
              <a:ext uri="{FF2B5EF4-FFF2-40B4-BE49-F238E27FC236}">
                <a16:creationId xmlns:a16="http://schemas.microsoft.com/office/drawing/2014/main" id="{2CDA9D1A-0853-4157-DCFB-C72EDE8979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2EB1DA-1B51-804E-AA9C-E72F75CA660A}"/>
              </a:ext>
            </a:extLst>
          </p:cNvPr>
          <p:cNvSpPr>
            <a:spLocks noGrp="1"/>
          </p:cNvSpPr>
          <p:nvPr>
            <p:ph type="sldNum" sz="quarter" idx="12"/>
          </p:nvPr>
        </p:nvSpPr>
        <p:spPr/>
        <p:txBody>
          <a:bodyPr/>
          <a:lstStyle/>
          <a:p>
            <a:fld id="{9B16AAB8-81EF-4CA2-B0F4-91F6F934C645}" type="slidenum">
              <a:rPr lang="en-US" smtClean="0"/>
              <a:t>‹#›</a:t>
            </a:fld>
            <a:endParaRPr lang="en-US"/>
          </a:p>
        </p:txBody>
      </p:sp>
    </p:spTree>
    <p:extLst>
      <p:ext uri="{BB962C8B-B14F-4D97-AF65-F5344CB8AC3E}">
        <p14:creationId xmlns:p14="http://schemas.microsoft.com/office/powerpoint/2010/main" val="3554968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C5DB08-2AD5-5F49-DCAE-B8A209664644}"/>
              </a:ext>
            </a:extLst>
          </p:cNvPr>
          <p:cNvSpPr>
            <a:spLocks noGrp="1"/>
          </p:cNvSpPr>
          <p:nvPr>
            <p:ph type="dt" sz="half" idx="10"/>
          </p:nvPr>
        </p:nvSpPr>
        <p:spPr/>
        <p:txBody>
          <a:bodyPr/>
          <a:lstStyle/>
          <a:p>
            <a:fld id="{0293509C-0907-4984-9F46-7D9AFC955B42}" type="datetimeFigureOut">
              <a:rPr lang="en-US" smtClean="0"/>
              <a:t>6/5/2023</a:t>
            </a:fld>
            <a:endParaRPr lang="en-US"/>
          </a:p>
        </p:txBody>
      </p:sp>
      <p:sp>
        <p:nvSpPr>
          <p:cNvPr id="3" name="Footer Placeholder 2">
            <a:extLst>
              <a:ext uri="{FF2B5EF4-FFF2-40B4-BE49-F238E27FC236}">
                <a16:creationId xmlns:a16="http://schemas.microsoft.com/office/drawing/2014/main" id="{65D979EA-C131-CEC5-A7C0-81450DDF4D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418D0E-1A11-89A3-A6B3-3768EBF9FC01}"/>
              </a:ext>
            </a:extLst>
          </p:cNvPr>
          <p:cNvSpPr>
            <a:spLocks noGrp="1"/>
          </p:cNvSpPr>
          <p:nvPr>
            <p:ph type="sldNum" sz="quarter" idx="12"/>
          </p:nvPr>
        </p:nvSpPr>
        <p:spPr/>
        <p:txBody>
          <a:bodyPr/>
          <a:lstStyle/>
          <a:p>
            <a:fld id="{9B16AAB8-81EF-4CA2-B0F4-91F6F934C645}" type="slidenum">
              <a:rPr lang="en-US" smtClean="0"/>
              <a:t>‹#›</a:t>
            </a:fld>
            <a:endParaRPr lang="en-US"/>
          </a:p>
        </p:txBody>
      </p:sp>
    </p:spTree>
    <p:extLst>
      <p:ext uri="{BB962C8B-B14F-4D97-AF65-F5344CB8AC3E}">
        <p14:creationId xmlns:p14="http://schemas.microsoft.com/office/powerpoint/2010/main" val="1101983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CF8B7-97D8-81DB-C923-ADB0B91AF0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84E822-4E93-C213-4D20-D7DB562C86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6FAA6F-CD16-E82E-F898-89177561F7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C1E8A-B1F0-BDCF-A20C-90BE06061E3B}"/>
              </a:ext>
            </a:extLst>
          </p:cNvPr>
          <p:cNvSpPr>
            <a:spLocks noGrp="1"/>
          </p:cNvSpPr>
          <p:nvPr>
            <p:ph type="dt" sz="half" idx="10"/>
          </p:nvPr>
        </p:nvSpPr>
        <p:spPr/>
        <p:txBody>
          <a:bodyPr/>
          <a:lstStyle/>
          <a:p>
            <a:fld id="{0293509C-0907-4984-9F46-7D9AFC955B42}" type="datetimeFigureOut">
              <a:rPr lang="en-US" smtClean="0"/>
              <a:t>6/5/2023</a:t>
            </a:fld>
            <a:endParaRPr lang="en-US"/>
          </a:p>
        </p:txBody>
      </p:sp>
      <p:sp>
        <p:nvSpPr>
          <p:cNvPr id="6" name="Footer Placeholder 5">
            <a:extLst>
              <a:ext uri="{FF2B5EF4-FFF2-40B4-BE49-F238E27FC236}">
                <a16:creationId xmlns:a16="http://schemas.microsoft.com/office/drawing/2014/main" id="{4C7C50DB-49CB-E5CB-94DF-EF4878728C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0F8AC6-DDD4-3A04-717D-33C699D021CE}"/>
              </a:ext>
            </a:extLst>
          </p:cNvPr>
          <p:cNvSpPr>
            <a:spLocks noGrp="1"/>
          </p:cNvSpPr>
          <p:nvPr>
            <p:ph type="sldNum" sz="quarter" idx="12"/>
          </p:nvPr>
        </p:nvSpPr>
        <p:spPr/>
        <p:txBody>
          <a:bodyPr/>
          <a:lstStyle/>
          <a:p>
            <a:fld id="{9B16AAB8-81EF-4CA2-B0F4-91F6F934C645}" type="slidenum">
              <a:rPr lang="en-US" smtClean="0"/>
              <a:t>‹#›</a:t>
            </a:fld>
            <a:endParaRPr lang="en-US"/>
          </a:p>
        </p:txBody>
      </p:sp>
    </p:spTree>
    <p:extLst>
      <p:ext uri="{BB962C8B-B14F-4D97-AF65-F5344CB8AC3E}">
        <p14:creationId xmlns:p14="http://schemas.microsoft.com/office/powerpoint/2010/main" val="1553079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59625-7008-B95E-B9B2-4626B09562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E7932F-8C25-C35D-C428-1A524E9DB9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4A3D99-71F8-EBF1-92BB-C3CEF0ABF9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53A66-E64C-848A-55BB-5EAE73FE73F2}"/>
              </a:ext>
            </a:extLst>
          </p:cNvPr>
          <p:cNvSpPr>
            <a:spLocks noGrp="1"/>
          </p:cNvSpPr>
          <p:nvPr>
            <p:ph type="dt" sz="half" idx="10"/>
          </p:nvPr>
        </p:nvSpPr>
        <p:spPr/>
        <p:txBody>
          <a:bodyPr/>
          <a:lstStyle/>
          <a:p>
            <a:fld id="{0293509C-0907-4984-9F46-7D9AFC955B42}" type="datetimeFigureOut">
              <a:rPr lang="en-US" smtClean="0"/>
              <a:t>6/5/2023</a:t>
            </a:fld>
            <a:endParaRPr lang="en-US"/>
          </a:p>
        </p:txBody>
      </p:sp>
      <p:sp>
        <p:nvSpPr>
          <p:cNvPr id="6" name="Footer Placeholder 5">
            <a:extLst>
              <a:ext uri="{FF2B5EF4-FFF2-40B4-BE49-F238E27FC236}">
                <a16:creationId xmlns:a16="http://schemas.microsoft.com/office/drawing/2014/main" id="{B38171A7-6F65-ECCA-45E6-62E3CC9510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7D207A-A5CA-6B70-E91D-F117F10B41B4}"/>
              </a:ext>
            </a:extLst>
          </p:cNvPr>
          <p:cNvSpPr>
            <a:spLocks noGrp="1"/>
          </p:cNvSpPr>
          <p:nvPr>
            <p:ph type="sldNum" sz="quarter" idx="12"/>
          </p:nvPr>
        </p:nvSpPr>
        <p:spPr/>
        <p:txBody>
          <a:bodyPr/>
          <a:lstStyle/>
          <a:p>
            <a:fld id="{9B16AAB8-81EF-4CA2-B0F4-91F6F934C645}" type="slidenum">
              <a:rPr lang="en-US" smtClean="0"/>
              <a:t>‹#›</a:t>
            </a:fld>
            <a:endParaRPr lang="en-US"/>
          </a:p>
        </p:txBody>
      </p:sp>
    </p:spTree>
    <p:extLst>
      <p:ext uri="{BB962C8B-B14F-4D97-AF65-F5344CB8AC3E}">
        <p14:creationId xmlns:p14="http://schemas.microsoft.com/office/powerpoint/2010/main" val="4012778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694879-F8CC-02AB-0242-3BB30CAC16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320273-4370-051E-47B0-DDD827C862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1C4054-A9AD-6929-25C2-35553DFE59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3509C-0907-4984-9F46-7D9AFC955B42}" type="datetimeFigureOut">
              <a:rPr lang="en-US" smtClean="0"/>
              <a:t>6/5/2023</a:t>
            </a:fld>
            <a:endParaRPr lang="en-US"/>
          </a:p>
        </p:txBody>
      </p:sp>
      <p:sp>
        <p:nvSpPr>
          <p:cNvPr id="5" name="Footer Placeholder 4">
            <a:extLst>
              <a:ext uri="{FF2B5EF4-FFF2-40B4-BE49-F238E27FC236}">
                <a16:creationId xmlns:a16="http://schemas.microsoft.com/office/drawing/2014/main" id="{26846511-A281-0921-EA32-ECC352CE0E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7A1203-3BFA-931B-B76A-1865F87AEE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16AAB8-81EF-4CA2-B0F4-91F6F934C645}" type="slidenum">
              <a:rPr lang="en-US" smtClean="0"/>
              <a:t>‹#›</a:t>
            </a:fld>
            <a:endParaRPr lang="en-US"/>
          </a:p>
        </p:txBody>
      </p:sp>
    </p:spTree>
    <p:extLst>
      <p:ext uri="{BB962C8B-B14F-4D97-AF65-F5344CB8AC3E}">
        <p14:creationId xmlns:p14="http://schemas.microsoft.com/office/powerpoint/2010/main" val="3471144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oleObject" Target="../embeddings/oleObject1.bin"/><Relationship Id="rId10" Type="http://schemas.openxmlformats.org/officeDocument/2006/relationships/image" Target="../media/image8.jpeg"/><Relationship Id="rId4" Type="http://schemas.openxmlformats.org/officeDocument/2006/relationships/image" Target="../media/image3.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E4E50C1-202F-2315-A460-51ADE4687E74}"/>
              </a:ext>
            </a:extLst>
          </p:cNvPr>
          <p:cNvGrpSpPr/>
          <p:nvPr/>
        </p:nvGrpSpPr>
        <p:grpSpPr>
          <a:xfrm>
            <a:off x="-102357" y="0"/>
            <a:ext cx="12294358" cy="6858000"/>
            <a:chOff x="-102357" y="0"/>
            <a:chExt cx="12294358" cy="6858000"/>
          </a:xfrm>
        </p:grpSpPr>
        <p:pic>
          <p:nvPicPr>
            <p:cNvPr id="2" name="Picture 2">
              <a:extLst>
                <a:ext uri="{FF2B5EF4-FFF2-40B4-BE49-F238E27FC236}">
                  <a16:creationId xmlns:a16="http://schemas.microsoft.com/office/drawing/2014/main" id="{12B97940-989B-4C77-A6B0-3C79C955B5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97" y="17986"/>
              <a:ext cx="2957013" cy="22177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9CA1D4F-964A-22E3-51B6-E4FB2B8E2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176" y="17986"/>
              <a:ext cx="2957014" cy="22177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hepherd with flock, 43-30tb">
              <a:extLst>
                <a:ext uri="{FF2B5EF4-FFF2-40B4-BE49-F238E27FC236}">
                  <a16:creationId xmlns:a16="http://schemas.microsoft.com/office/drawing/2014/main" id="{722269D9-32F7-794D-4006-ABCD6341C0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833" t="16241" r="34166" b="11409"/>
            <a:stretch>
              <a:fillRect/>
            </a:stretch>
          </p:blipFill>
          <p:spPr bwMode="auto">
            <a:xfrm>
              <a:off x="5852549" y="29953"/>
              <a:ext cx="3268129" cy="222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2">
              <a:extLst>
                <a:ext uri="{FF2B5EF4-FFF2-40B4-BE49-F238E27FC236}">
                  <a16:creationId xmlns:a16="http://schemas.microsoft.com/office/drawing/2014/main" id="{0D6EC0AF-4C4B-80C7-FC49-B7C09A262602}"/>
                </a:ext>
              </a:extLst>
            </p:cNvPr>
            <p:cNvGraphicFramePr>
              <a:graphicFrameLocks noChangeAspect="1"/>
            </p:cNvGraphicFramePr>
            <p:nvPr>
              <p:extLst>
                <p:ext uri="{D42A27DB-BD31-4B8C-83A1-F6EECF244321}">
                  <p14:modId xmlns:p14="http://schemas.microsoft.com/office/powerpoint/2010/main" val="473386111"/>
                </p:ext>
              </p:extLst>
            </p:nvPr>
          </p:nvGraphicFramePr>
          <p:xfrm>
            <a:off x="0" y="4640239"/>
            <a:ext cx="2957015" cy="2217761"/>
          </p:xfrm>
          <a:graphic>
            <a:graphicData uri="http://schemas.openxmlformats.org/presentationml/2006/ole">
              <mc:AlternateContent xmlns:mc="http://schemas.openxmlformats.org/markup-compatibility/2006">
                <mc:Choice xmlns:v="urn:schemas-microsoft-com:vml" Requires="v">
                  <p:oleObj name="Slide" r:id="rId5" imgW="4548526" imgH="3407297" progId="PowerPoint.Slide.8">
                    <p:embed/>
                  </p:oleObj>
                </mc:Choice>
                <mc:Fallback>
                  <p:oleObj name="Slide" r:id="rId5" imgW="4548526" imgH="3407297" progId="PowerPoint.Slide.8">
                    <p:embed/>
                    <p:pic>
                      <p:nvPicPr>
                        <p:cNvPr id="2050" name="Object 2">
                          <a:extLst>
                            <a:ext uri="{FF2B5EF4-FFF2-40B4-BE49-F238E27FC236}">
                              <a16:creationId xmlns:a16="http://schemas.microsoft.com/office/drawing/2014/main" id="{641A9886-3856-D83E-E759-C989A43F55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640239"/>
                          <a:ext cx="2957015" cy="2217761"/>
                        </a:xfrm>
                        <a:prstGeom prst="rect">
                          <a:avLst/>
                        </a:prstGeom>
                        <a:noFill/>
                        <a:ln>
                          <a:noFill/>
                        </a:ln>
                        <a:effectLst/>
                      </p:spPr>
                    </p:pic>
                  </p:oleObj>
                </mc:Fallback>
              </mc:AlternateContent>
            </a:graphicData>
          </a:graphic>
        </p:graphicFrame>
        <p:pic>
          <p:nvPicPr>
            <p:cNvPr id="8" name="Picture 1026">
              <a:extLst>
                <a:ext uri="{FF2B5EF4-FFF2-40B4-BE49-F238E27FC236}">
                  <a16:creationId xmlns:a16="http://schemas.microsoft.com/office/drawing/2014/main" id="{5159DAAE-A3F6-A574-A31E-2D230E2D54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9373" y="4622253"/>
              <a:ext cx="2957014" cy="221776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72D7A74-2196-1BFE-70E4-CBC61BAED222}"/>
                </a:ext>
              </a:extLst>
            </p:cNvPr>
            <p:cNvSpPr txBox="1"/>
            <p:nvPr/>
          </p:nvSpPr>
          <p:spPr>
            <a:xfrm>
              <a:off x="-102357" y="2294365"/>
              <a:ext cx="12294358" cy="1323439"/>
            </a:xfrm>
            <a:prstGeom prst="rect">
              <a:avLst/>
            </a:prstGeom>
            <a:noFill/>
          </p:spPr>
          <p:txBody>
            <a:bodyPr wrap="square" rtlCol="0">
              <a:spAutoFit/>
            </a:bodyPr>
            <a:lstStyle/>
            <a:p>
              <a:pPr algn="ctr"/>
              <a:r>
                <a:rPr lang="en-US" sz="8000" dirty="0">
                  <a:solidFill>
                    <a:schemeClr val="bg1"/>
                  </a:solidFill>
                  <a:latin typeface="Congenial SemiBold" panose="02000503040000020004" pitchFamily="2" charset="0"/>
                </a:rPr>
                <a:t>GEOGRAPHY PICTURES</a:t>
              </a:r>
            </a:p>
          </p:txBody>
        </p:sp>
        <p:sp>
          <p:nvSpPr>
            <p:cNvPr id="12" name="TextBox 11">
              <a:extLst>
                <a:ext uri="{FF2B5EF4-FFF2-40B4-BE49-F238E27FC236}">
                  <a16:creationId xmlns:a16="http://schemas.microsoft.com/office/drawing/2014/main" id="{B9AE206A-C261-9F22-1706-498E5734C328}"/>
                </a:ext>
              </a:extLst>
            </p:cNvPr>
            <p:cNvSpPr txBox="1"/>
            <p:nvPr/>
          </p:nvSpPr>
          <p:spPr>
            <a:xfrm>
              <a:off x="0" y="3287982"/>
              <a:ext cx="12192000" cy="1107996"/>
            </a:xfrm>
            <a:prstGeom prst="rect">
              <a:avLst/>
            </a:prstGeom>
            <a:noFill/>
          </p:spPr>
          <p:txBody>
            <a:bodyPr wrap="square" rtlCol="0">
              <a:spAutoFit/>
            </a:bodyPr>
            <a:lstStyle/>
            <a:p>
              <a:pPr algn="ctr"/>
              <a:r>
                <a:rPr lang="en-US" sz="6600" dirty="0">
                  <a:solidFill>
                    <a:schemeClr val="bg1"/>
                  </a:solidFill>
                  <a:latin typeface="Congenial Light" panose="02000503040000020004" pitchFamily="2" charset="0"/>
                </a:rPr>
                <a:t>BEGINNER BIBLE CURRICULUM</a:t>
              </a:r>
            </a:p>
          </p:txBody>
        </p:sp>
        <p:pic>
          <p:nvPicPr>
            <p:cNvPr id="13" name="Picture 2">
              <a:extLst>
                <a:ext uri="{FF2B5EF4-FFF2-40B4-BE49-F238E27FC236}">
                  <a16:creationId xmlns:a16="http://schemas.microsoft.com/office/drawing/2014/main" id="{EF2196C9-4A20-9C0D-2F39-4E71AFB6AB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53182" y="0"/>
              <a:ext cx="2938818" cy="2235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a16="http://schemas.microsoft.com/office/drawing/2014/main" id="{599F0E41-8DCB-ED09-2A23-0D9AC78755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5615" y="4613832"/>
              <a:ext cx="2945063" cy="22006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erod's Family Tomb rolling stone, kg n120800">
              <a:extLst>
                <a:ext uri="{FF2B5EF4-FFF2-40B4-BE49-F238E27FC236}">
                  <a16:creationId xmlns:a16="http://schemas.microsoft.com/office/drawing/2014/main" id="{A43C52BB-9A87-21BE-7E0A-C73273C5D2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41233" y="4588268"/>
              <a:ext cx="2945063" cy="225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0857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2" name="Picture 4">
            <a:extLst>
              <a:ext uri="{FF2B5EF4-FFF2-40B4-BE49-F238E27FC236}">
                <a16:creationId xmlns:a16="http://schemas.microsoft.com/office/drawing/2014/main" id="{8F9BAEFE-FB19-366A-2EAA-637EF71A8C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5173" name="Text Box 5">
            <a:extLst>
              <a:ext uri="{FF2B5EF4-FFF2-40B4-BE49-F238E27FC236}">
                <a16:creationId xmlns:a16="http://schemas.microsoft.com/office/drawing/2014/main" id="{38C3E4FA-ECBB-EDF8-C2F8-0C5E627CC308}"/>
              </a:ext>
            </a:extLst>
          </p:cNvPr>
          <p:cNvSpPr txBox="1">
            <a:spLocks noChangeArrowheads="1"/>
          </p:cNvSpPr>
          <p:nvPr/>
        </p:nvSpPr>
        <p:spPr bwMode="auto">
          <a:xfrm>
            <a:off x="330681" y="317620"/>
            <a:ext cx="205021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dirty="0">
                <a:solidFill>
                  <a:schemeClr val="bg1"/>
                </a:solidFill>
                <a:latin typeface="Lato Black" panose="020F0A02020204030203" pitchFamily="34" charset="0"/>
              </a:rPr>
              <a:t>Sunrise on Jebel Musa </a:t>
            </a:r>
          </a:p>
          <a:p>
            <a:r>
              <a:rPr lang="en-US" altLang="en-US" sz="2400" dirty="0">
                <a:solidFill>
                  <a:schemeClr val="bg1"/>
                </a:solidFill>
                <a:latin typeface="Lato Black" panose="020F0A02020204030203" pitchFamily="34" charset="0"/>
              </a:rPr>
              <a:t>(Mt. Sinai?)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0" name="Picture 4">
            <a:extLst>
              <a:ext uri="{FF2B5EF4-FFF2-40B4-BE49-F238E27FC236}">
                <a16:creationId xmlns:a16="http://schemas.microsoft.com/office/drawing/2014/main" id="{574A649B-ECBC-DD40-3999-AAAA85D51CA0}"/>
              </a:ext>
            </a:extLst>
          </p:cNvPr>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1524000" y="1905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1621" name="Text Box 5">
            <a:extLst>
              <a:ext uri="{FF2B5EF4-FFF2-40B4-BE49-F238E27FC236}">
                <a16:creationId xmlns:a16="http://schemas.microsoft.com/office/drawing/2014/main" id="{CE469690-C992-C934-6F8D-5AD7F1859094}"/>
              </a:ext>
            </a:extLst>
          </p:cNvPr>
          <p:cNvSpPr txBox="1">
            <a:spLocks noChangeArrowheads="1"/>
          </p:cNvSpPr>
          <p:nvPr/>
        </p:nvSpPr>
        <p:spPr bwMode="auto">
          <a:xfrm>
            <a:off x="2438401" y="5988050"/>
            <a:ext cx="31053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bg1"/>
                </a:solidFill>
                <a:latin typeface="Lato Black" panose="020F0A02020204030203" pitchFamily="34" charset="0"/>
              </a:rPr>
              <a:t>Sunset over the Sinai</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2" name="Picture 4">
            <a:extLst>
              <a:ext uri="{FF2B5EF4-FFF2-40B4-BE49-F238E27FC236}">
                <a16:creationId xmlns:a16="http://schemas.microsoft.com/office/drawing/2014/main" id="{85C51DD9-FE17-24AC-64B3-CC63ED132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4693" name="Text Box 5">
            <a:extLst>
              <a:ext uri="{FF2B5EF4-FFF2-40B4-BE49-F238E27FC236}">
                <a16:creationId xmlns:a16="http://schemas.microsoft.com/office/drawing/2014/main" id="{72B6CD90-7828-D5E7-36B1-1C8FDEC6BE45}"/>
              </a:ext>
            </a:extLst>
          </p:cNvPr>
          <p:cNvSpPr txBox="1">
            <a:spLocks noChangeArrowheads="1"/>
          </p:cNvSpPr>
          <p:nvPr/>
        </p:nvSpPr>
        <p:spPr bwMode="auto">
          <a:xfrm>
            <a:off x="228601" y="813758"/>
            <a:ext cx="269862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dirty="0">
                <a:solidFill>
                  <a:schemeClr val="bg1"/>
                </a:solidFill>
                <a:latin typeface="Lato Black" panose="020F0A02020204030203" pitchFamily="34" charset="0"/>
              </a:rPr>
              <a:t>Sinai desert near </a:t>
            </a:r>
            <a:r>
              <a:rPr lang="en-US" altLang="en-US" sz="2400" dirty="0" err="1">
                <a:solidFill>
                  <a:schemeClr val="bg1"/>
                </a:solidFill>
                <a:latin typeface="Lato Black" panose="020F0A02020204030203" pitchFamily="34" charset="0"/>
              </a:rPr>
              <a:t>Hazeroth</a:t>
            </a:r>
            <a:endParaRPr lang="en-US" altLang="en-US" sz="2400" dirty="0">
              <a:solidFill>
                <a:schemeClr val="bg1"/>
              </a:solidFill>
              <a:latin typeface="Lato Black" panose="020F0A02020204030203"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9811CD-3389-BDFC-8300-2734CDCEE60C}"/>
              </a:ext>
            </a:extLst>
          </p:cNvPr>
          <p:cNvSpPr txBox="1"/>
          <p:nvPr/>
        </p:nvSpPr>
        <p:spPr>
          <a:xfrm>
            <a:off x="0" y="2359465"/>
            <a:ext cx="12192000" cy="1862048"/>
          </a:xfrm>
          <a:prstGeom prst="rect">
            <a:avLst/>
          </a:prstGeom>
          <a:noFill/>
        </p:spPr>
        <p:txBody>
          <a:bodyPr wrap="square" rtlCol="0">
            <a:spAutoFit/>
          </a:bodyPr>
          <a:lstStyle/>
          <a:p>
            <a:pPr algn="ctr"/>
            <a:r>
              <a:rPr lang="en-US" sz="11500" dirty="0">
                <a:solidFill>
                  <a:schemeClr val="bg1"/>
                </a:solidFill>
                <a:latin typeface="Congenial SemiBold" panose="02000503040000020004" pitchFamily="2" charset="0"/>
              </a:rPr>
              <a:t>Life of David</a:t>
            </a:r>
          </a:p>
        </p:txBody>
      </p:sp>
    </p:spTree>
    <p:extLst>
      <p:ext uri="{BB962C8B-B14F-4D97-AF65-F5344CB8AC3E}">
        <p14:creationId xmlns:p14="http://schemas.microsoft.com/office/powerpoint/2010/main" val="3525213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a:extLst>
              <a:ext uri="{FF2B5EF4-FFF2-40B4-BE49-F238E27FC236}">
                <a16:creationId xmlns:a16="http://schemas.microsoft.com/office/drawing/2014/main" id="{7BBA7595-5C95-58FF-C8CB-0A1351B74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6513"/>
            <a:ext cx="9144000" cy="693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1" name="Text Box 3">
            <a:extLst>
              <a:ext uri="{FF2B5EF4-FFF2-40B4-BE49-F238E27FC236}">
                <a16:creationId xmlns:a16="http://schemas.microsoft.com/office/drawing/2014/main" id="{F94F080A-68A0-338F-4603-BDE856A42575}"/>
              </a:ext>
            </a:extLst>
          </p:cNvPr>
          <p:cNvSpPr txBox="1">
            <a:spLocks noChangeArrowheads="1"/>
          </p:cNvSpPr>
          <p:nvPr/>
        </p:nvSpPr>
        <p:spPr bwMode="auto">
          <a:xfrm>
            <a:off x="228600" y="376597"/>
            <a:ext cx="31184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s-ES" sz="2400" dirty="0">
                <a:solidFill>
                  <a:schemeClr val="bg1"/>
                </a:solidFill>
                <a:latin typeface="Lato Black" panose="020F0A02020204030203" pitchFamily="34" charset="0"/>
              </a:rPr>
              <a:t>Fields south of Bethlehem</a:t>
            </a:r>
            <a:endParaRPr lang="en-US" altLang="es-ES" sz="3200" dirty="0">
              <a:solidFill>
                <a:schemeClr val="bg1"/>
              </a:solidFill>
              <a:latin typeface="Lato Black" panose="020F0A02020204030203" pitchFamily="34" charset="0"/>
            </a:endParaRPr>
          </a:p>
        </p:txBody>
      </p:sp>
    </p:spTree>
    <p:extLst>
      <p:ext uri="{BB962C8B-B14F-4D97-AF65-F5344CB8AC3E}">
        <p14:creationId xmlns:p14="http://schemas.microsoft.com/office/powerpoint/2010/main" val="2057391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Shepherd with flock, 43-30tb">
            <a:extLst>
              <a:ext uri="{FF2B5EF4-FFF2-40B4-BE49-F238E27FC236}">
                <a16:creationId xmlns:a16="http://schemas.microsoft.com/office/drawing/2014/main" id="{59FF0352-A5F1-30E5-A5BE-970033717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833" t="16241" r="34166" b="11409"/>
          <a:stretch>
            <a:fillRect/>
          </a:stretch>
        </p:blipFill>
        <p:spPr bwMode="auto">
          <a:xfrm>
            <a:off x="2133600" y="0"/>
            <a:ext cx="10058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Text Box 4">
            <a:extLst>
              <a:ext uri="{FF2B5EF4-FFF2-40B4-BE49-F238E27FC236}">
                <a16:creationId xmlns:a16="http://schemas.microsoft.com/office/drawing/2014/main" id="{3AC2C072-E04D-4B68-5CD3-2189D357CB15}"/>
              </a:ext>
            </a:extLst>
          </p:cNvPr>
          <p:cNvSpPr txBox="1">
            <a:spLocks noChangeArrowheads="1"/>
          </p:cNvSpPr>
          <p:nvPr/>
        </p:nvSpPr>
        <p:spPr bwMode="auto">
          <a:xfrm>
            <a:off x="389710" y="899160"/>
            <a:ext cx="2346959" cy="830997"/>
          </a:xfrm>
          <a:prstGeom prst="rect">
            <a:avLst/>
          </a:prstGeom>
          <a:noFill/>
          <a:ln w="9525">
            <a:noFill/>
            <a:miter lim="800000"/>
            <a:headEnd/>
            <a:tailEnd/>
          </a:ln>
          <a:effectLst>
            <a:outerShdw dist="35921" dir="2700000" algn="ctr" rotWithShape="0">
              <a:srgbClr val="000000"/>
            </a:outerShdw>
          </a:effectLst>
        </p:spPr>
        <p:txBody>
          <a:bodyPr wrap="square">
            <a:spAutoFit/>
          </a:bodyPr>
          <a:lstStyle/>
          <a:p>
            <a:pPr>
              <a:defRPr/>
            </a:pPr>
            <a:r>
              <a:rPr lang="en-US" sz="2400" dirty="0">
                <a:solidFill>
                  <a:schemeClr val="bg1"/>
                </a:solidFill>
                <a:latin typeface="Lato Black" panose="020F0A02020204030203" pitchFamily="34" charset="0"/>
              </a:rPr>
              <a:t>David was with the sheep</a:t>
            </a:r>
          </a:p>
        </p:txBody>
      </p:sp>
    </p:spTree>
    <p:extLst>
      <p:ext uri="{BB962C8B-B14F-4D97-AF65-F5344CB8AC3E}">
        <p14:creationId xmlns:p14="http://schemas.microsoft.com/office/powerpoint/2010/main" val="4263184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78049392-9843-6236-9672-A4E29AFC60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11299" name="Text Box 3">
            <a:extLst>
              <a:ext uri="{FF2B5EF4-FFF2-40B4-BE49-F238E27FC236}">
                <a16:creationId xmlns:a16="http://schemas.microsoft.com/office/drawing/2014/main" id="{F3548F43-D801-8FB2-0130-CC3E3F3E569E}"/>
              </a:ext>
            </a:extLst>
          </p:cNvPr>
          <p:cNvSpPr txBox="1">
            <a:spLocks noChangeArrowheads="1"/>
          </p:cNvSpPr>
          <p:nvPr/>
        </p:nvSpPr>
        <p:spPr bwMode="auto">
          <a:xfrm>
            <a:off x="217988" y="591857"/>
            <a:ext cx="269198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dirty="0">
                <a:solidFill>
                  <a:schemeClr val="bg1"/>
                </a:solidFill>
                <a:latin typeface="Lato Black" panose="020F0A02020204030203" pitchFamily="34" charset="0"/>
              </a:rPr>
              <a:t>The Valley of </a:t>
            </a:r>
            <a:r>
              <a:rPr lang="en-US" altLang="en-US" sz="2400" dirty="0" err="1">
                <a:solidFill>
                  <a:schemeClr val="bg1"/>
                </a:solidFill>
                <a:latin typeface="Lato Black" panose="020F0A02020204030203" pitchFamily="34" charset="0"/>
              </a:rPr>
              <a:t>Elah</a:t>
            </a:r>
            <a:r>
              <a:rPr lang="en-US" altLang="en-US" sz="2400" dirty="0">
                <a:solidFill>
                  <a:schemeClr val="bg1"/>
                </a:solidFill>
                <a:latin typeface="Lato Black" panose="020F0A02020204030203" pitchFamily="34" charset="0"/>
              </a:rPr>
              <a:t> viewed eastward from </a:t>
            </a:r>
            <a:r>
              <a:rPr lang="en-US" altLang="en-US" sz="2400" dirty="0" err="1">
                <a:solidFill>
                  <a:schemeClr val="bg1"/>
                </a:solidFill>
                <a:latin typeface="Lato Black" panose="020F0A02020204030203" pitchFamily="34" charset="0"/>
              </a:rPr>
              <a:t>Azekah</a:t>
            </a:r>
            <a:endParaRPr lang="en-US" altLang="en-US" sz="2400" dirty="0">
              <a:solidFill>
                <a:schemeClr val="bg1"/>
              </a:solidFill>
              <a:latin typeface="Lato Black" panose="020F0A02020204030203" pitchFamily="34" charset="0"/>
            </a:endParaRPr>
          </a:p>
        </p:txBody>
      </p:sp>
      <p:sp>
        <p:nvSpPr>
          <p:cNvPr id="311300" name="Text Box 4">
            <a:extLst>
              <a:ext uri="{FF2B5EF4-FFF2-40B4-BE49-F238E27FC236}">
                <a16:creationId xmlns:a16="http://schemas.microsoft.com/office/drawing/2014/main" id="{7119762C-1860-DC33-47AE-511DAFA8A7D6}"/>
              </a:ext>
            </a:extLst>
          </p:cNvPr>
          <p:cNvSpPr txBox="1">
            <a:spLocks noChangeArrowheads="1"/>
          </p:cNvSpPr>
          <p:nvPr/>
        </p:nvSpPr>
        <p:spPr bwMode="auto">
          <a:xfrm>
            <a:off x="4725099" y="2183327"/>
            <a:ext cx="23492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chemeClr val="bg1"/>
                </a:solidFill>
              </a:rPr>
              <a:t>Hill Country of Judah</a:t>
            </a:r>
          </a:p>
        </p:txBody>
      </p:sp>
      <p:sp>
        <p:nvSpPr>
          <p:cNvPr id="311302" name="Text Box 6">
            <a:extLst>
              <a:ext uri="{FF2B5EF4-FFF2-40B4-BE49-F238E27FC236}">
                <a16:creationId xmlns:a16="http://schemas.microsoft.com/office/drawing/2014/main" id="{9BF170DF-E92D-7C16-DF8D-C78AD1D13222}"/>
              </a:ext>
            </a:extLst>
          </p:cNvPr>
          <p:cNvSpPr txBox="1">
            <a:spLocks noChangeArrowheads="1"/>
          </p:cNvSpPr>
          <p:nvPr/>
        </p:nvSpPr>
        <p:spPr bwMode="auto">
          <a:xfrm>
            <a:off x="10846232" y="3126861"/>
            <a:ext cx="8141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chemeClr val="bg1"/>
                </a:solidFill>
              </a:rPr>
              <a:t>Socoh</a:t>
            </a:r>
          </a:p>
        </p:txBody>
      </p:sp>
      <p:sp>
        <p:nvSpPr>
          <p:cNvPr id="311303" name="Text Box 7">
            <a:extLst>
              <a:ext uri="{FF2B5EF4-FFF2-40B4-BE49-F238E27FC236}">
                <a16:creationId xmlns:a16="http://schemas.microsoft.com/office/drawing/2014/main" id="{65502DFC-4DC3-114E-4B47-110B01AA1D9F}"/>
              </a:ext>
            </a:extLst>
          </p:cNvPr>
          <p:cNvSpPr txBox="1">
            <a:spLocks noChangeArrowheads="1"/>
          </p:cNvSpPr>
          <p:nvPr/>
        </p:nvSpPr>
        <p:spPr bwMode="auto">
          <a:xfrm>
            <a:off x="5516291" y="2823709"/>
            <a:ext cx="140564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chemeClr val="bg1"/>
                </a:solidFill>
              </a:rPr>
              <a:t>Saul's camp</a:t>
            </a:r>
          </a:p>
        </p:txBody>
      </p:sp>
      <p:sp>
        <p:nvSpPr>
          <p:cNvPr id="311305" name="Text Box 9">
            <a:extLst>
              <a:ext uri="{FF2B5EF4-FFF2-40B4-BE49-F238E27FC236}">
                <a16:creationId xmlns:a16="http://schemas.microsoft.com/office/drawing/2014/main" id="{A189B78E-4446-D400-5306-862E01EF1F82}"/>
              </a:ext>
            </a:extLst>
          </p:cNvPr>
          <p:cNvSpPr txBox="1">
            <a:spLocks noChangeArrowheads="1"/>
          </p:cNvSpPr>
          <p:nvPr/>
        </p:nvSpPr>
        <p:spPr bwMode="auto">
          <a:xfrm>
            <a:off x="8973618" y="4104761"/>
            <a:ext cx="321838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dirty="0">
                <a:solidFill>
                  <a:schemeClr val="bg1"/>
                </a:solidFill>
              </a:rPr>
              <a:t>The Philistine camp was located </a:t>
            </a:r>
          </a:p>
          <a:p>
            <a:pPr algn="ctr"/>
            <a:r>
              <a:rPr lang="en-US" altLang="en-US" dirty="0">
                <a:solidFill>
                  <a:schemeClr val="bg1"/>
                </a:solidFill>
              </a:rPr>
              <a:t>between </a:t>
            </a:r>
            <a:r>
              <a:rPr lang="en-US" altLang="en-US" dirty="0" err="1">
                <a:solidFill>
                  <a:schemeClr val="bg1"/>
                </a:solidFill>
              </a:rPr>
              <a:t>Azekah</a:t>
            </a:r>
            <a:r>
              <a:rPr lang="en-US" altLang="en-US" dirty="0">
                <a:solidFill>
                  <a:schemeClr val="bg1"/>
                </a:solidFill>
              </a:rPr>
              <a:t> and </a:t>
            </a:r>
            <a:r>
              <a:rPr lang="en-US" altLang="en-US" dirty="0" err="1">
                <a:solidFill>
                  <a:schemeClr val="bg1"/>
                </a:solidFill>
              </a:rPr>
              <a:t>Socoh</a:t>
            </a:r>
            <a:r>
              <a:rPr lang="en-US" altLang="en-US" dirty="0">
                <a:solidFill>
                  <a:schemeClr val="bg1"/>
                </a:solidFill>
              </a:rPr>
              <a:t>.</a:t>
            </a:r>
          </a:p>
        </p:txBody>
      </p:sp>
      <p:sp>
        <p:nvSpPr>
          <p:cNvPr id="311306" name="Text Box 10">
            <a:extLst>
              <a:ext uri="{FF2B5EF4-FFF2-40B4-BE49-F238E27FC236}">
                <a16:creationId xmlns:a16="http://schemas.microsoft.com/office/drawing/2014/main" id="{604A115F-9DE2-B128-9D56-78196EB18F80}"/>
              </a:ext>
            </a:extLst>
          </p:cNvPr>
          <p:cNvSpPr txBox="1">
            <a:spLocks noChangeArrowheads="1"/>
          </p:cNvSpPr>
          <p:nvPr/>
        </p:nvSpPr>
        <p:spPr bwMode="auto">
          <a:xfrm>
            <a:off x="4927373" y="3867290"/>
            <a:ext cx="33773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chemeClr val="bg1"/>
                </a:solidFill>
              </a:rPr>
              <a:t>The</a:t>
            </a:r>
            <a:r>
              <a:rPr lang="en-US" altLang="en-US" i="1" dirty="0">
                <a:solidFill>
                  <a:schemeClr val="bg1"/>
                </a:solidFill>
              </a:rPr>
              <a:t> ga</a:t>
            </a:r>
            <a:r>
              <a:rPr lang="en-US" altLang="en-US" dirty="0">
                <a:solidFill>
                  <a:schemeClr val="bg1"/>
                </a:solidFill>
              </a:rPr>
              <a:t>i (wide sector) of the Valley</a:t>
            </a:r>
          </a:p>
          <a:p>
            <a:r>
              <a:rPr lang="en-US" altLang="en-US" dirty="0">
                <a:solidFill>
                  <a:schemeClr val="bg1"/>
                </a:solidFill>
              </a:rPr>
              <a:t> of </a:t>
            </a:r>
            <a:r>
              <a:rPr lang="en-US" altLang="en-US" dirty="0" err="1">
                <a:solidFill>
                  <a:schemeClr val="bg1"/>
                </a:solidFill>
              </a:rPr>
              <a:t>Elah</a:t>
            </a:r>
            <a:r>
              <a:rPr lang="en-US" altLang="en-US" dirty="0">
                <a:solidFill>
                  <a:schemeClr val="bg1"/>
                </a:solidFill>
              </a:rPr>
              <a:t> where David met Goliath</a:t>
            </a:r>
          </a:p>
        </p:txBody>
      </p:sp>
      <p:sp>
        <p:nvSpPr>
          <p:cNvPr id="311307" name="Line 11">
            <a:extLst>
              <a:ext uri="{FF2B5EF4-FFF2-40B4-BE49-F238E27FC236}">
                <a16:creationId xmlns:a16="http://schemas.microsoft.com/office/drawing/2014/main" id="{5F673E5F-533B-917F-D172-7D8CAF8104F3}"/>
              </a:ext>
            </a:extLst>
          </p:cNvPr>
          <p:cNvSpPr>
            <a:spLocks noChangeShapeType="1"/>
          </p:cNvSpPr>
          <p:nvPr/>
        </p:nvSpPr>
        <p:spPr bwMode="auto">
          <a:xfrm flipV="1">
            <a:off x="7074332" y="3571361"/>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2" name="Arrow: Right 1">
            <a:extLst>
              <a:ext uri="{FF2B5EF4-FFF2-40B4-BE49-F238E27FC236}">
                <a16:creationId xmlns:a16="http://schemas.microsoft.com/office/drawing/2014/main" id="{6E0380B5-945C-66D7-73E8-53F13965731A}"/>
              </a:ext>
            </a:extLst>
          </p:cNvPr>
          <p:cNvSpPr/>
          <p:nvPr/>
        </p:nvSpPr>
        <p:spPr>
          <a:xfrm rot="20718015">
            <a:off x="6349494" y="3612784"/>
            <a:ext cx="1195247" cy="18070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a:extLst>
              <a:ext uri="{FF2B5EF4-FFF2-40B4-BE49-F238E27FC236}">
                <a16:creationId xmlns:a16="http://schemas.microsoft.com/office/drawing/2014/main" id="{42EB334D-CD7B-2CAB-7BB5-D3F98832C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76200"/>
            <a:ext cx="9144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240643" name="Text Box 3">
            <a:extLst>
              <a:ext uri="{FF2B5EF4-FFF2-40B4-BE49-F238E27FC236}">
                <a16:creationId xmlns:a16="http://schemas.microsoft.com/office/drawing/2014/main" id="{7C97641A-D6DD-33D7-BF37-A80BF9691B95}"/>
              </a:ext>
            </a:extLst>
          </p:cNvPr>
          <p:cNvSpPr txBox="1">
            <a:spLocks noChangeArrowheads="1"/>
          </p:cNvSpPr>
          <p:nvPr/>
        </p:nvSpPr>
        <p:spPr bwMode="auto">
          <a:xfrm>
            <a:off x="5638801" y="4470400"/>
            <a:ext cx="20601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bg1"/>
                </a:solidFill>
                <a:latin typeface="Lato Black" panose="020F0A02020204030203" pitchFamily="34" charset="0"/>
              </a:rPr>
              <a:t>Brook of Elah</a:t>
            </a:r>
          </a:p>
        </p:txBody>
      </p:sp>
      <p:sp>
        <p:nvSpPr>
          <p:cNvPr id="240644" name="Text Box 4">
            <a:extLst>
              <a:ext uri="{FF2B5EF4-FFF2-40B4-BE49-F238E27FC236}">
                <a16:creationId xmlns:a16="http://schemas.microsoft.com/office/drawing/2014/main" id="{B46933AD-0142-E9EB-3CFA-94F7ECC4DA96}"/>
              </a:ext>
            </a:extLst>
          </p:cNvPr>
          <p:cNvSpPr txBox="1">
            <a:spLocks noChangeArrowheads="1"/>
          </p:cNvSpPr>
          <p:nvPr/>
        </p:nvSpPr>
        <p:spPr bwMode="auto">
          <a:xfrm>
            <a:off x="393940" y="881332"/>
            <a:ext cx="210346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bg1"/>
                </a:solidFill>
                <a:latin typeface="Lato Black" panose="020F0A02020204030203" pitchFamily="34" charset="0"/>
              </a:rPr>
              <a:t>Valley of </a:t>
            </a:r>
            <a:r>
              <a:rPr lang="en-US" altLang="en-US" sz="2400" dirty="0" err="1">
                <a:solidFill>
                  <a:schemeClr val="bg1"/>
                </a:solidFill>
                <a:latin typeface="Lato Black" panose="020F0A02020204030203" pitchFamily="34" charset="0"/>
              </a:rPr>
              <a:t>Elah</a:t>
            </a:r>
            <a:endParaRPr lang="en-US" altLang="en-US" sz="2400" dirty="0">
              <a:solidFill>
                <a:schemeClr val="bg1"/>
              </a:solidFill>
              <a:latin typeface="Lato Black" panose="020F0A02020204030203"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a:extLst>
              <a:ext uri="{FF2B5EF4-FFF2-40B4-BE49-F238E27FC236}">
                <a16:creationId xmlns:a16="http://schemas.microsoft.com/office/drawing/2014/main" id="{9D9BBA64-D89D-9E4D-DC05-FA8126544F16}"/>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779" name="Text Box 3">
            <a:extLst>
              <a:ext uri="{FF2B5EF4-FFF2-40B4-BE49-F238E27FC236}">
                <a16:creationId xmlns:a16="http://schemas.microsoft.com/office/drawing/2014/main" id="{C657322C-8259-F362-73CD-2AF97B46BCB6}"/>
              </a:ext>
            </a:extLst>
          </p:cNvPr>
          <p:cNvSpPr txBox="1">
            <a:spLocks noChangeArrowheads="1"/>
          </p:cNvSpPr>
          <p:nvPr/>
        </p:nvSpPr>
        <p:spPr bwMode="auto">
          <a:xfrm>
            <a:off x="3429000" y="6018532"/>
            <a:ext cx="5562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dirty="0">
                <a:solidFill>
                  <a:schemeClr val="bg1"/>
                </a:solidFill>
              </a:rPr>
              <a:t>Valley of </a:t>
            </a:r>
            <a:r>
              <a:rPr lang="en-US" altLang="en-US" sz="2800" dirty="0" err="1">
                <a:solidFill>
                  <a:schemeClr val="bg1"/>
                </a:solidFill>
              </a:rPr>
              <a:t>Elah</a:t>
            </a:r>
            <a:r>
              <a:rPr lang="en-US" altLang="en-US" sz="2800" dirty="0">
                <a:solidFill>
                  <a:schemeClr val="bg1"/>
                </a:solidFill>
              </a:rPr>
              <a:t> (viewed from </a:t>
            </a:r>
            <a:r>
              <a:rPr lang="en-US" altLang="en-US" sz="2800" dirty="0" err="1">
                <a:solidFill>
                  <a:schemeClr val="bg1"/>
                </a:solidFill>
              </a:rPr>
              <a:t>Azekah</a:t>
            </a:r>
            <a:r>
              <a:rPr lang="en-US" altLang="en-US" sz="2800" dirty="0">
                <a:solidFill>
                  <a:schemeClr val="bg1"/>
                </a:solidFill>
              </a:rPr>
              <a:t>)</a:t>
            </a:r>
            <a:endParaRPr lang="en-US" altLang="en-US" sz="2800" dirty="0">
              <a:solidFill>
                <a:schemeClr val="bg1"/>
              </a:solidFill>
              <a:latin typeface="Times New Roman" panose="02020603050405020304" pitchFamily="18" charset="0"/>
            </a:endParaRPr>
          </a:p>
        </p:txBody>
      </p:sp>
      <p:sp>
        <p:nvSpPr>
          <p:cNvPr id="203780" name="Text Box 4">
            <a:extLst>
              <a:ext uri="{FF2B5EF4-FFF2-40B4-BE49-F238E27FC236}">
                <a16:creationId xmlns:a16="http://schemas.microsoft.com/office/drawing/2014/main" id="{66EFBA95-E1BB-5A10-974F-DCC837B3A36A}"/>
              </a:ext>
            </a:extLst>
          </p:cNvPr>
          <p:cNvSpPr txBox="1">
            <a:spLocks noChangeArrowheads="1"/>
          </p:cNvSpPr>
          <p:nvPr/>
        </p:nvSpPr>
        <p:spPr bwMode="auto">
          <a:xfrm>
            <a:off x="3184525" y="1343916"/>
            <a:ext cx="38258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dirty="0">
                <a:solidFill>
                  <a:srgbClr val="FF0000"/>
                </a:solidFill>
              </a:rPr>
              <a:t>Hill Country of Judah</a:t>
            </a:r>
            <a:endParaRPr lang="en-US" altLang="en-US" dirty="0">
              <a:solidFill>
                <a:srgbClr val="FF0000"/>
              </a:solidFill>
              <a:latin typeface="Times New Roman" panose="02020603050405020304" pitchFamily="18" charset="0"/>
            </a:endParaRPr>
          </a:p>
        </p:txBody>
      </p:sp>
      <p:sp>
        <p:nvSpPr>
          <p:cNvPr id="203781" name="Text Box 5">
            <a:extLst>
              <a:ext uri="{FF2B5EF4-FFF2-40B4-BE49-F238E27FC236}">
                <a16:creationId xmlns:a16="http://schemas.microsoft.com/office/drawing/2014/main" id="{02C32006-2E33-65E0-A04F-7AC0DB9BDE4D}"/>
              </a:ext>
            </a:extLst>
          </p:cNvPr>
          <p:cNvSpPr txBox="1">
            <a:spLocks noChangeArrowheads="1"/>
          </p:cNvSpPr>
          <p:nvPr/>
        </p:nvSpPr>
        <p:spPr bwMode="auto">
          <a:xfrm>
            <a:off x="7010400" y="2193925"/>
            <a:ext cx="14947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chemeClr val="bg1"/>
                </a:solidFill>
              </a:rPr>
              <a:t>Israelite camp</a:t>
            </a:r>
            <a:endParaRPr lang="en-US" altLang="en-US" dirty="0">
              <a:solidFill>
                <a:schemeClr val="bg1"/>
              </a:solidFill>
              <a:latin typeface="Times New Roman" panose="02020603050405020304" pitchFamily="18" charset="0"/>
            </a:endParaRPr>
          </a:p>
        </p:txBody>
      </p:sp>
      <p:sp>
        <p:nvSpPr>
          <p:cNvPr id="203785" name="Text Box 9">
            <a:extLst>
              <a:ext uri="{FF2B5EF4-FFF2-40B4-BE49-F238E27FC236}">
                <a16:creationId xmlns:a16="http://schemas.microsoft.com/office/drawing/2014/main" id="{31B1E2E6-0050-6C8B-3A1E-B07D79692A94}"/>
              </a:ext>
            </a:extLst>
          </p:cNvPr>
          <p:cNvSpPr txBox="1">
            <a:spLocks noChangeArrowheads="1"/>
          </p:cNvSpPr>
          <p:nvPr/>
        </p:nvSpPr>
        <p:spPr bwMode="auto">
          <a:xfrm>
            <a:off x="5622925" y="5603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400">
              <a:solidFill>
                <a:schemeClr val="bg1"/>
              </a:solidFill>
              <a:latin typeface="Times New Roman" panose="02020603050405020304" pitchFamily="18" charset="0"/>
            </a:endParaRPr>
          </a:p>
        </p:txBody>
      </p:sp>
      <p:sp>
        <p:nvSpPr>
          <p:cNvPr id="203786" name="Text Box 10">
            <a:extLst>
              <a:ext uri="{FF2B5EF4-FFF2-40B4-BE49-F238E27FC236}">
                <a16:creationId xmlns:a16="http://schemas.microsoft.com/office/drawing/2014/main" id="{F366E7CE-1AFE-C626-8B26-98E4092D4D82}"/>
              </a:ext>
            </a:extLst>
          </p:cNvPr>
          <p:cNvSpPr txBox="1">
            <a:spLocks noChangeArrowheads="1"/>
          </p:cNvSpPr>
          <p:nvPr/>
        </p:nvSpPr>
        <p:spPr bwMode="auto">
          <a:xfrm>
            <a:off x="8229601" y="2819400"/>
            <a:ext cx="11985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a:solidFill>
                  <a:schemeClr val="bg1"/>
                </a:solidFill>
              </a:rPr>
              <a:t>David</a:t>
            </a:r>
            <a:r>
              <a:rPr lang="en-US" altLang="en-US" sz="1200">
                <a:solidFill>
                  <a:schemeClr val="bg1"/>
                </a:solidFill>
              </a:rPr>
              <a:t>  </a:t>
            </a:r>
            <a:endParaRPr lang="en-US" altLang="en-US" sz="1200">
              <a:solidFill>
                <a:schemeClr val="bg1"/>
              </a:solidFill>
              <a:latin typeface="Times New Roman" panose="02020603050405020304" pitchFamily="18" charset="0"/>
            </a:endParaRPr>
          </a:p>
        </p:txBody>
      </p:sp>
      <p:sp>
        <p:nvSpPr>
          <p:cNvPr id="203787" name="AutoShape 11">
            <a:extLst>
              <a:ext uri="{FF2B5EF4-FFF2-40B4-BE49-F238E27FC236}">
                <a16:creationId xmlns:a16="http://schemas.microsoft.com/office/drawing/2014/main" id="{75999D60-554C-1917-5E03-7F3CB6603C75}"/>
              </a:ext>
            </a:extLst>
          </p:cNvPr>
          <p:cNvSpPr>
            <a:spLocks noChangeArrowheads="1"/>
          </p:cNvSpPr>
          <p:nvPr/>
        </p:nvSpPr>
        <p:spPr bwMode="auto">
          <a:xfrm>
            <a:off x="10210800" y="3200400"/>
            <a:ext cx="381000" cy="304800"/>
          </a:xfrm>
          <a:prstGeom prst="lightningBol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sp>
        <p:nvSpPr>
          <p:cNvPr id="203788" name="Text Box 12">
            <a:extLst>
              <a:ext uri="{FF2B5EF4-FFF2-40B4-BE49-F238E27FC236}">
                <a16:creationId xmlns:a16="http://schemas.microsoft.com/office/drawing/2014/main" id="{174686FB-0CD9-9D20-0834-8C0D64EA6BC4}"/>
              </a:ext>
            </a:extLst>
          </p:cNvPr>
          <p:cNvSpPr txBox="1">
            <a:spLocks noChangeArrowheads="1"/>
          </p:cNvSpPr>
          <p:nvPr/>
        </p:nvSpPr>
        <p:spPr bwMode="auto">
          <a:xfrm>
            <a:off x="10942638" y="3794125"/>
            <a:ext cx="12493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chemeClr val="bg1"/>
                </a:solidFill>
              </a:rPr>
              <a:t>Goliath</a:t>
            </a:r>
            <a:endParaRPr lang="en-US" altLang="en-US">
              <a:solidFill>
                <a:schemeClr val="bg1"/>
              </a:solidFill>
              <a:latin typeface="Times New Roman" panose="02020603050405020304" pitchFamily="18" charset="0"/>
            </a:endParaRPr>
          </a:p>
        </p:txBody>
      </p:sp>
      <p:sp>
        <p:nvSpPr>
          <p:cNvPr id="203791" name="Text Box 15">
            <a:extLst>
              <a:ext uri="{FF2B5EF4-FFF2-40B4-BE49-F238E27FC236}">
                <a16:creationId xmlns:a16="http://schemas.microsoft.com/office/drawing/2014/main" id="{4DAF1235-EF9D-589A-9316-C4F8B541361F}"/>
              </a:ext>
            </a:extLst>
          </p:cNvPr>
          <p:cNvSpPr txBox="1">
            <a:spLocks noChangeArrowheads="1"/>
          </p:cNvSpPr>
          <p:nvPr/>
        </p:nvSpPr>
        <p:spPr bwMode="auto">
          <a:xfrm>
            <a:off x="7375525" y="239713"/>
            <a:ext cx="47481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chemeClr val="hlink"/>
                </a:solidFill>
              </a:rPr>
              <a:t>NE</a:t>
            </a:r>
          </a:p>
        </p:txBody>
      </p:sp>
      <p:sp>
        <p:nvSpPr>
          <p:cNvPr id="203792" name="Text Box 16">
            <a:extLst>
              <a:ext uri="{FF2B5EF4-FFF2-40B4-BE49-F238E27FC236}">
                <a16:creationId xmlns:a16="http://schemas.microsoft.com/office/drawing/2014/main" id="{0D4D3148-760C-BA8E-2844-2455A7AEE85B}"/>
              </a:ext>
            </a:extLst>
          </p:cNvPr>
          <p:cNvSpPr txBox="1">
            <a:spLocks noChangeArrowheads="1"/>
          </p:cNvSpPr>
          <p:nvPr/>
        </p:nvSpPr>
        <p:spPr bwMode="auto">
          <a:xfrm>
            <a:off x="10140816" y="4956730"/>
            <a:ext cx="16036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Philistine camp</a:t>
            </a:r>
          </a:p>
        </p:txBody>
      </p:sp>
      <p:sp>
        <p:nvSpPr>
          <p:cNvPr id="203796" name="Text Box 20">
            <a:extLst>
              <a:ext uri="{FF2B5EF4-FFF2-40B4-BE49-F238E27FC236}">
                <a16:creationId xmlns:a16="http://schemas.microsoft.com/office/drawing/2014/main" id="{EAC55C50-CA89-3D6A-2B4C-FBA78F7192E6}"/>
              </a:ext>
            </a:extLst>
          </p:cNvPr>
          <p:cNvSpPr txBox="1">
            <a:spLocks noChangeArrowheads="1"/>
          </p:cNvSpPr>
          <p:nvPr/>
        </p:nvSpPr>
        <p:spPr bwMode="auto">
          <a:xfrm>
            <a:off x="157656" y="224324"/>
            <a:ext cx="288091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a:solidFill>
                  <a:schemeClr val="bg1"/>
                </a:solidFill>
                <a:latin typeface="Lato Black" panose="020F0A02020204030203" pitchFamily="34" charset="0"/>
              </a:rPr>
              <a:t>David kills Goliath. </a:t>
            </a:r>
          </a:p>
          <a:p>
            <a:pPr algn="ctr"/>
            <a:r>
              <a:rPr lang="en-US" altLang="en-US" sz="2400" dirty="0">
                <a:solidFill>
                  <a:schemeClr val="bg1"/>
                </a:solidFill>
                <a:latin typeface="Lato Black" panose="020F0A02020204030203" pitchFamily="34" charset="0"/>
              </a:rPr>
              <a:t>(17:48-51)</a:t>
            </a:r>
          </a:p>
        </p:txBody>
      </p:sp>
      <p:sp>
        <p:nvSpPr>
          <p:cNvPr id="203797" name="Freeform 21">
            <a:extLst>
              <a:ext uri="{FF2B5EF4-FFF2-40B4-BE49-F238E27FC236}">
                <a16:creationId xmlns:a16="http://schemas.microsoft.com/office/drawing/2014/main" id="{71F9B1B6-796E-14FE-A8A9-CE6D179F019D}"/>
              </a:ext>
            </a:extLst>
          </p:cNvPr>
          <p:cNvSpPr>
            <a:spLocks/>
          </p:cNvSpPr>
          <p:nvPr/>
        </p:nvSpPr>
        <p:spPr bwMode="auto">
          <a:xfrm>
            <a:off x="8077200" y="2438400"/>
            <a:ext cx="2057400" cy="762000"/>
          </a:xfrm>
          <a:custGeom>
            <a:avLst/>
            <a:gdLst>
              <a:gd name="T0" fmla="*/ 0 w 1296"/>
              <a:gd name="T1" fmla="*/ 0 h 480"/>
              <a:gd name="T2" fmla="*/ 288 w 1296"/>
              <a:gd name="T3" fmla="*/ 192 h 480"/>
              <a:gd name="T4" fmla="*/ 480 w 1296"/>
              <a:gd name="T5" fmla="*/ 240 h 480"/>
              <a:gd name="T6" fmla="*/ 684 w 1296"/>
              <a:gd name="T7" fmla="*/ 264 h 480"/>
              <a:gd name="T8" fmla="*/ 912 w 1296"/>
              <a:gd name="T9" fmla="*/ 336 h 480"/>
              <a:gd name="T10" fmla="*/ 1104 w 1296"/>
              <a:gd name="T11" fmla="*/ 384 h 480"/>
              <a:gd name="T12" fmla="*/ 1296 w 1296"/>
              <a:gd name="T13" fmla="*/ 480 h 480"/>
            </a:gdLst>
            <a:ahLst/>
            <a:cxnLst>
              <a:cxn ang="0">
                <a:pos x="T0" y="T1"/>
              </a:cxn>
              <a:cxn ang="0">
                <a:pos x="T2" y="T3"/>
              </a:cxn>
              <a:cxn ang="0">
                <a:pos x="T4" y="T5"/>
              </a:cxn>
              <a:cxn ang="0">
                <a:pos x="T6" y="T7"/>
              </a:cxn>
              <a:cxn ang="0">
                <a:pos x="T8" y="T9"/>
              </a:cxn>
              <a:cxn ang="0">
                <a:pos x="T10" y="T11"/>
              </a:cxn>
              <a:cxn ang="0">
                <a:pos x="T12" y="T13"/>
              </a:cxn>
            </a:cxnLst>
            <a:rect l="0" t="0" r="r" b="b"/>
            <a:pathLst>
              <a:path w="1296" h="480">
                <a:moveTo>
                  <a:pt x="0" y="0"/>
                </a:moveTo>
                <a:cubicBezTo>
                  <a:pt x="104" y="76"/>
                  <a:pt x="208" y="152"/>
                  <a:pt x="288" y="192"/>
                </a:cubicBezTo>
                <a:cubicBezTo>
                  <a:pt x="368" y="232"/>
                  <a:pt x="414" y="228"/>
                  <a:pt x="480" y="240"/>
                </a:cubicBezTo>
                <a:cubicBezTo>
                  <a:pt x="546" y="252"/>
                  <a:pt x="612" y="248"/>
                  <a:pt x="684" y="264"/>
                </a:cubicBezTo>
                <a:cubicBezTo>
                  <a:pt x="756" y="280"/>
                  <a:pt x="842" y="316"/>
                  <a:pt x="912" y="336"/>
                </a:cubicBezTo>
                <a:cubicBezTo>
                  <a:pt x="982" y="356"/>
                  <a:pt x="1040" y="360"/>
                  <a:pt x="1104" y="384"/>
                </a:cubicBezTo>
                <a:cubicBezTo>
                  <a:pt x="1168" y="408"/>
                  <a:pt x="1264" y="464"/>
                  <a:pt x="1296" y="480"/>
                </a:cubicBezTo>
              </a:path>
            </a:pathLst>
          </a:custGeom>
          <a:noFill/>
          <a:ln w="38100"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203798" name="Freeform 22">
            <a:extLst>
              <a:ext uri="{FF2B5EF4-FFF2-40B4-BE49-F238E27FC236}">
                <a16:creationId xmlns:a16="http://schemas.microsoft.com/office/drawing/2014/main" id="{994575F5-ABB4-F3EE-B9A3-9EF5F4843095}"/>
              </a:ext>
            </a:extLst>
          </p:cNvPr>
          <p:cNvSpPr>
            <a:spLocks/>
          </p:cNvSpPr>
          <p:nvPr/>
        </p:nvSpPr>
        <p:spPr bwMode="auto">
          <a:xfrm>
            <a:off x="10668000" y="3505200"/>
            <a:ext cx="1295400" cy="838200"/>
          </a:xfrm>
          <a:custGeom>
            <a:avLst/>
            <a:gdLst>
              <a:gd name="T0" fmla="*/ 816 w 816"/>
              <a:gd name="T1" fmla="*/ 528 h 528"/>
              <a:gd name="T2" fmla="*/ 768 w 816"/>
              <a:gd name="T3" fmla="*/ 432 h 528"/>
              <a:gd name="T4" fmla="*/ 720 w 816"/>
              <a:gd name="T5" fmla="*/ 336 h 528"/>
              <a:gd name="T6" fmla="*/ 624 w 816"/>
              <a:gd name="T7" fmla="*/ 240 h 528"/>
              <a:gd name="T8" fmla="*/ 480 w 816"/>
              <a:gd name="T9" fmla="*/ 120 h 528"/>
              <a:gd name="T10" fmla="*/ 276 w 816"/>
              <a:gd name="T11" fmla="*/ 48 h 528"/>
              <a:gd name="T12" fmla="*/ 0 w 816"/>
              <a:gd name="T13" fmla="*/ 0 h 528"/>
            </a:gdLst>
            <a:ahLst/>
            <a:cxnLst>
              <a:cxn ang="0">
                <a:pos x="T0" y="T1"/>
              </a:cxn>
              <a:cxn ang="0">
                <a:pos x="T2" y="T3"/>
              </a:cxn>
              <a:cxn ang="0">
                <a:pos x="T4" y="T5"/>
              </a:cxn>
              <a:cxn ang="0">
                <a:pos x="T6" y="T7"/>
              </a:cxn>
              <a:cxn ang="0">
                <a:pos x="T8" y="T9"/>
              </a:cxn>
              <a:cxn ang="0">
                <a:pos x="T10" y="T11"/>
              </a:cxn>
              <a:cxn ang="0">
                <a:pos x="T12" y="T13"/>
              </a:cxn>
            </a:cxnLst>
            <a:rect l="0" t="0" r="r" b="b"/>
            <a:pathLst>
              <a:path w="816" h="528">
                <a:moveTo>
                  <a:pt x="816" y="528"/>
                </a:moveTo>
                <a:cubicBezTo>
                  <a:pt x="800" y="496"/>
                  <a:pt x="784" y="464"/>
                  <a:pt x="768" y="432"/>
                </a:cubicBezTo>
                <a:cubicBezTo>
                  <a:pt x="752" y="400"/>
                  <a:pt x="744" y="368"/>
                  <a:pt x="720" y="336"/>
                </a:cubicBezTo>
                <a:cubicBezTo>
                  <a:pt x="696" y="304"/>
                  <a:pt x="664" y="276"/>
                  <a:pt x="624" y="240"/>
                </a:cubicBezTo>
                <a:cubicBezTo>
                  <a:pt x="584" y="204"/>
                  <a:pt x="538" y="152"/>
                  <a:pt x="480" y="120"/>
                </a:cubicBezTo>
                <a:cubicBezTo>
                  <a:pt x="422" y="88"/>
                  <a:pt x="356" y="68"/>
                  <a:pt x="276" y="48"/>
                </a:cubicBezTo>
                <a:cubicBezTo>
                  <a:pt x="196" y="28"/>
                  <a:pt x="57" y="10"/>
                  <a:pt x="0" y="0"/>
                </a:cubicBezTo>
              </a:path>
            </a:pathLst>
          </a:custGeom>
          <a:noFill/>
          <a:ln w="38100" cmpd="sng">
            <a:solidFill>
              <a:schemeClr val="hlink"/>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3798"/>
                                        </p:tgtEl>
                                        <p:attrNameLst>
                                          <p:attrName>style.visibility</p:attrName>
                                        </p:attrNameLst>
                                      </p:cBhvr>
                                      <p:to>
                                        <p:strVal val="visible"/>
                                      </p:to>
                                    </p:set>
                                    <p:animEffect transition="in" filter="wipe(right)">
                                      <p:cBhvr>
                                        <p:cTn id="7" dur="2000"/>
                                        <p:tgtEl>
                                          <p:spTgt spid="203798"/>
                                        </p:tgtEl>
                                      </p:cBhvr>
                                    </p:animEffect>
                                  </p:childTnLst>
                                </p:cTn>
                              </p:par>
                              <p:par>
                                <p:cTn id="8" presetID="1" presetClass="entr" presetSubtype="0" fill="hold" nodeType="withEffect">
                                  <p:stCondLst>
                                    <p:cond delay="0"/>
                                  </p:stCondLst>
                                  <p:childTnLst>
                                    <p:set>
                                      <p:cBhvr>
                                        <p:cTn id="9" dur="1" fill="hold">
                                          <p:stCondLst>
                                            <p:cond delay="0"/>
                                          </p:stCondLst>
                                        </p:cTn>
                                        <p:tgtEl>
                                          <p:spTgt spid="203788"/>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childTnLst>
                                    <p:set>
                                      <p:cBhvr>
                                        <p:cTn id="13" dur="1" fill="hold">
                                          <p:stCondLst>
                                            <p:cond delay="0"/>
                                          </p:stCondLst>
                                        </p:cTn>
                                        <p:tgtEl>
                                          <p:spTgt spid="203797"/>
                                        </p:tgtEl>
                                        <p:attrNameLst>
                                          <p:attrName>style.visibility</p:attrName>
                                        </p:attrNameLst>
                                      </p:cBhvr>
                                      <p:to>
                                        <p:strVal val="visible"/>
                                      </p:to>
                                    </p:set>
                                    <p:animEffect transition="in" filter="wipe(left)">
                                      <p:cBhvr>
                                        <p:cTn id="14" dur="2000"/>
                                        <p:tgtEl>
                                          <p:spTgt spid="203797"/>
                                        </p:tgtEl>
                                      </p:cBhvr>
                                    </p:animEffect>
                                  </p:childTnLst>
                                </p:cTn>
                              </p:par>
                              <p:par>
                                <p:cTn id="15" presetID="1" presetClass="entr" presetSubtype="0" fill="hold" nodeType="withEffect">
                                  <p:stCondLst>
                                    <p:cond delay="0"/>
                                  </p:stCondLst>
                                  <p:childTnLst>
                                    <p:set>
                                      <p:cBhvr>
                                        <p:cTn id="16" dur="1" fill="hold">
                                          <p:stCondLst>
                                            <p:cond delay="0"/>
                                          </p:stCondLst>
                                        </p:cTn>
                                        <p:tgtEl>
                                          <p:spTgt spid="20378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1" presetClass="entr" presetSubtype="0" fill="hold" nodeType="clickEffect">
                                  <p:stCondLst>
                                    <p:cond delay="0"/>
                                  </p:stCondLst>
                                  <p:childTnLst>
                                    <p:set>
                                      <p:cBhvr>
                                        <p:cTn id="20" dur="1000">
                                          <p:stCondLst>
                                            <p:cond delay="0"/>
                                          </p:stCondLst>
                                        </p:cTn>
                                        <p:tgtEl>
                                          <p:spTgt spid="20378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6" grpId="0"/>
      <p:bldP spid="20378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a:extLst>
              <a:ext uri="{FF2B5EF4-FFF2-40B4-BE49-F238E27FC236}">
                <a16:creationId xmlns:a16="http://schemas.microsoft.com/office/drawing/2014/main" id="{2E3AC575-8745-4499-4522-42BA01AE5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0"/>
            <a:ext cx="9220200" cy="6934200"/>
          </a:xfrm>
          <a:prstGeom prst="rect">
            <a:avLst/>
          </a:prstGeom>
          <a:noFill/>
          <a:extLst>
            <a:ext uri="{909E8E84-426E-40DD-AFC4-6F175D3DCCD1}">
              <a14:hiddenFill xmlns:a14="http://schemas.microsoft.com/office/drawing/2010/main">
                <a:solidFill>
                  <a:srgbClr val="FFFFFF"/>
                </a:solidFill>
              </a14:hiddenFill>
            </a:ext>
          </a:extLst>
        </p:spPr>
      </p:pic>
      <p:sp>
        <p:nvSpPr>
          <p:cNvPr id="238595" name="Text Box 3">
            <a:extLst>
              <a:ext uri="{FF2B5EF4-FFF2-40B4-BE49-F238E27FC236}">
                <a16:creationId xmlns:a16="http://schemas.microsoft.com/office/drawing/2014/main" id="{AC2FF199-7F1F-3477-7591-4CFEC7577208}"/>
              </a:ext>
            </a:extLst>
          </p:cNvPr>
          <p:cNvSpPr txBox="1">
            <a:spLocks noChangeArrowheads="1"/>
          </p:cNvSpPr>
          <p:nvPr/>
        </p:nvSpPr>
        <p:spPr bwMode="auto">
          <a:xfrm>
            <a:off x="175368" y="666909"/>
            <a:ext cx="240454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dirty="0" err="1">
                <a:solidFill>
                  <a:schemeClr val="bg1"/>
                </a:solidFill>
                <a:latin typeface="Lato Black" panose="020F0A02020204030203" pitchFamily="34" charset="0"/>
              </a:rPr>
              <a:t>Azekah</a:t>
            </a:r>
            <a:r>
              <a:rPr lang="en-US" altLang="en-US" sz="2400" dirty="0">
                <a:solidFill>
                  <a:schemeClr val="bg1"/>
                </a:solidFill>
                <a:latin typeface="Lato Black" panose="020F0A02020204030203" pitchFamily="34" charset="0"/>
              </a:rPr>
              <a:t> viewed westward from </a:t>
            </a:r>
            <a:r>
              <a:rPr lang="en-US" altLang="en-US" sz="2400" dirty="0" err="1">
                <a:solidFill>
                  <a:schemeClr val="bg1"/>
                </a:solidFill>
                <a:latin typeface="Lato Black" panose="020F0A02020204030203" pitchFamily="34" charset="0"/>
              </a:rPr>
              <a:t>Socoh</a:t>
            </a:r>
            <a:endParaRPr lang="en-US" altLang="en-US" sz="2400" dirty="0">
              <a:solidFill>
                <a:schemeClr val="bg1"/>
              </a:solidFill>
              <a:latin typeface="Lato Black" panose="020F0A02020204030203" pitchFamily="34" charset="0"/>
            </a:endParaRPr>
          </a:p>
        </p:txBody>
      </p:sp>
      <p:sp>
        <p:nvSpPr>
          <p:cNvPr id="238596" name="Text Box 4">
            <a:extLst>
              <a:ext uri="{FF2B5EF4-FFF2-40B4-BE49-F238E27FC236}">
                <a16:creationId xmlns:a16="http://schemas.microsoft.com/office/drawing/2014/main" id="{1B0943DF-BB78-0E76-2041-0351B24D6B0A}"/>
              </a:ext>
            </a:extLst>
          </p:cNvPr>
          <p:cNvSpPr txBox="1">
            <a:spLocks noChangeArrowheads="1"/>
          </p:cNvSpPr>
          <p:nvPr/>
        </p:nvSpPr>
        <p:spPr bwMode="auto">
          <a:xfrm>
            <a:off x="9329022" y="4160282"/>
            <a:ext cx="17591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dirty="0">
                <a:solidFill>
                  <a:schemeClr val="bg1"/>
                </a:solidFill>
                <a:latin typeface="Lato Black" panose="020F0A02020204030203" pitchFamily="34" charset="0"/>
              </a:rPr>
              <a:t>Valley of </a:t>
            </a:r>
            <a:r>
              <a:rPr lang="en-US" altLang="en-US" dirty="0" err="1">
                <a:solidFill>
                  <a:schemeClr val="bg1"/>
                </a:solidFill>
                <a:latin typeface="Lato Black" panose="020F0A02020204030203" pitchFamily="34" charset="0"/>
              </a:rPr>
              <a:t>Elah</a:t>
            </a:r>
            <a:endParaRPr lang="en-US" altLang="en-US" dirty="0">
              <a:solidFill>
                <a:schemeClr val="bg1"/>
              </a:solidFill>
              <a:latin typeface="Lato Black" panose="020F0A02020204030203" pitchFamily="34" charset="0"/>
            </a:endParaRPr>
          </a:p>
        </p:txBody>
      </p:sp>
      <p:sp>
        <p:nvSpPr>
          <p:cNvPr id="238597" name="Text Box 5">
            <a:extLst>
              <a:ext uri="{FF2B5EF4-FFF2-40B4-BE49-F238E27FC236}">
                <a16:creationId xmlns:a16="http://schemas.microsoft.com/office/drawing/2014/main" id="{103BF593-4785-9CA5-6D08-D979C3E5B96D}"/>
              </a:ext>
            </a:extLst>
          </p:cNvPr>
          <p:cNvSpPr txBox="1">
            <a:spLocks noChangeArrowheads="1"/>
          </p:cNvSpPr>
          <p:nvPr/>
        </p:nvSpPr>
        <p:spPr bwMode="auto">
          <a:xfrm>
            <a:off x="3184525" y="3563938"/>
            <a:ext cx="13529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Hill of Socoh</a:t>
            </a:r>
          </a:p>
        </p:txBody>
      </p:sp>
      <p:sp>
        <p:nvSpPr>
          <p:cNvPr id="238598" name="Text Box 6">
            <a:extLst>
              <a:ext uri="{FF2B5EF4-FFF2-40B4-BE49-F238E27FC236}">
                <a16:creationId xmlns:a16="http://schemas.microsoft.com/office/drawing/2014/main" id="{749E89BB-3FDF-B999-AEDA-03195608F99E}"/>
              </a:ext>
            </a:extLst>
          </p:cNvPr>
          <p:cNvSpPr txBox="1">
            <a:spLocks noChangeArrowheads="1"/>
          </p:cNvSpPr>
          <p:nvPr/>
        </p:nvSpPr>
        <p:spPr bwMode="auto">
          <a:xfrm>
            <a:off x="6394225" y="3105834"/>
            <a:ext cx="17748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err="1">
                <a:solidFill>
                  <a:schemeClr val="bg1"/>
                </a:solidFill>
                <a:latin typeface="Lato Black" panose="020F0A02020204030203" pitchFamily="34" charset="0"/>
              </a:rPr>
              <a:t>Azekah</a:t>
            </a:r>
            <a:r>
              <a:rPr lang="en-US" altLang="en-US" dirty="0">
                <a:solidFill>
                  <a:schemeClr val="bg1"/>
                </a:solidFill>
                <a:latin typeface="Lato Black" panose="020F0A02020204030203" pitchFamily="34" charset="0"/>
              </a:rPr>
              <a:t>:</a:t>
            </a:r>
          </a:p>
          <a:p>
            <a:r>
              <a:rPr lang="en-US" altLang="en-US" dirty="0">
                <a:solidFill>
                  <a:schemeClr val="bg1"/>
                </a:solidFill>
                <a:latin typeface="Lato Black" panose="020F0A02020204030203" pitchFamily="34" charset="0"/>
              </a:rPr>
              <a:t>Philistine army</a:t>
            </a:r>
          </a:p>
        </p:txBody>
      </p:sp>
      <p:sp>
        <p:nvSpPr>
          <p:cNvPr id="238599" name="Rectangle 7">
            <a:extLst>
              <a:ext uri="{FF2B5EF4-FFF2-40B4-BE49-F238E27FC236}">
                <a16:creationId xmlns:a16="http://schemas.microsoft.com/office/drawing/2014/main" id="{44DA0D9B-9E9C-3730-C441-34335D7BC8C5}"/>
              </a:ext>
            </a:extLst>
          </p:cNvPr>
          <p:cNvSpPr>
            <a:spLocks noChangeArrowheads="1"/>
          </p:cNvSpPr>
          <p:nvPr/>
        </p:nvSpPr>
        <p:spPr bwMode="auto">
          <a:xfrm>
            <a:off x="4191000" y="379095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h</a:t>
            </a:r>
          </a:p>
        </p:txBody>
      </p:sp>
      <p:sp>
        <p:nvSpPr>
          <p:cNvPr id="2" name="Star: 5 Points 1">
            <a:extLst>
              <a:ext uri="{FF2B5EF4-FFF2-40B4-BE49-F238E27FC236}">
                <a16:creationId xmlns:a16="http://schemas.microsoft.com/office/drawing/2014/main" id="{BFC362E8-2D43-95C1-6AE9-3B046B341D03}"/>
              </a:ext>
            </a:extLst>
          </p:cNvPr>
          <p:cNvSpPr/>
          <p:nvPr/>
        </p:nvSpPr>
        <p:spPr>
          <a:xfrm>
            <a:off x="8606246" y="3997234"/>
            <a:ext cx="568234" cy="58236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6">
            <a:extLst>
              <a:ext uri="{FF2B5EF4-FFF2-40B4-BE49-F238E27FC236}">
                <a16:creationId xmlns:a16="http://schemas.microsoft.com/office/drawing/2014/main" id="{AA5D86E7-4728-2C76-6719-27DD88413778}"/>
              </a:ext>
            </a:extLst>
          </p:cNvPr>
          <p:cNvSpPr txBox="1">
            <a:spLocks noChangeArrowheads="1"/>
          </p:cNvSpPr>
          <p:nvPr/>
        </p:nvSpPr>
        <p:spPr bwMode="auto">
          <a:xfrm>
            <a:off x="3752443" y="3837116"/>
            <a:ext cx="13821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chemeClr val="bg1"/>
                </a:solidFill>
                <a:latin typeface="Lato Black" panose="020F0A02020204030203" pitchFamily="34" charset="0"/>
              </a:rPr>
              <a:t>Saul’s army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9C0173-99EF-E9DB-CCA6-1F9319615287}"/>
              </a:ext>
            </a:extLst>
          </p:cNvPr>
          <p:cNvSpPr txBox="1"/>
          <p:nvPr/>
        </p:nvSpPr>
        <p:spPr>
          <a:xfrm>
            <a:off x="0" y="2032893"/>
            <a:ext cx="12192000" cy="1862048"/>
          </a:xfrm>
          <a:prstGeom prst="rect">
            <a:avLst/>
          </a:prstGeom>
          <a:noFill/>
        </p:spPr>
        <p:txBody>
          <a:bodyPr wrap="square" rtlCol="0">
            <a:spAutoFit/>
          </a:bodyPr>
          <a:lstStyle/>
          <a:p>
            <a:pPr algn="ctr"/>
            <a:r>
              <a:rPr lang="en-US" sz="11500" dirty="0">
                <a:solidFill>
                  <a:schemeClr val="bg1"/>
                </a:solidFill>
                <a:latin typeface="Congenial SemiBold" panose="02000503040000020004" pitchFamily="2" charset="0"/>
              </a:rPr>
              <a:t>The Patriarchs</a:t>
            </a:r>
          </a:p>
        </p:txBody>
      </p:sp>
    </p:spTree>
    <p:extLst>
      <p:ext uri="{BB962C8B-B14F-4D97-AF65-F5344CB8AC3E}">
        <p14:creationId xmlns:p14="http://schemas.microsoft.com/office/powerpoint/2010/main" val="180252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a:extLst>
              <a:ext uri="{FF2B5EF4-FFF2-40B4-BE49-F238E27FC236}">
                <a16:creationId xmlns:a16="http://schemas.microsoft.com/office/drawing/2014/main" id="{4A94C43E-35FC-63BF-858E-4E25EC3F0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9144000" cy="695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1731" name="Text Box 3">
            <a:extLst>
              <a:ext uri="{FF2B5EF4-FFF2-40B4-BE49-F238E27FC236}">
                <a16:creationId xmlns:a16="http://schemas.microsoft.com/office/drawing/2014/main" id="{FE9671EA-0A01-7A1E-A3EA-DF756A1165B2}"/>
              </a:ext>
            </a:extLst>
          </p:cNvPr>
          <p:cNvSpPr txBox="1">
            <a:spLocks noChangeArrowheads="1"/>
          </p:cNvSpPr>
          <p:nvPr/>
        </p:nvSpPr>
        <p:spPr bwMode="auto">
          <a:xfrm>
            <a:off x="-1" y="363856"/>
            <a:ext cx="257338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pt-BR" sz="2400" dirty="0">
                <a:solidFill>
                  <a:schemeClr val="bg1"/>
                </a:solidFill>
                <a:latin typeface="Lato Black" panose="020F0A02020204030203" pitchFamily="34" charset="0"/>
              </a:rPr>
              <a:t>Caves at </a:t>
            </a:r>
          </a:p>
          <a:p>
            <a:pPr algn="ctr"/>
            <a:r>
              <a:rPr lang="en-US" altLang="pt-BR" sz="2400" dirty="0">
                <a:solidFill>
                  <a:schemeClr val="bg1"/>
                </a:solidFill>
                <a:latin typeface="Lato Black" panose="020F0A02020204030203" pitchFamily="34" charset="0"/>
              </a:rPr>
              <a:t>En Gedi</a:t>
            </a:r>
          </a:p>
        </p:txBody>
      </p:sp>
    </p:spTree>
    <p:extLst>
      <p:ext uri="{BB962C8B-B14F-4D97-AF65-F5344CB8AC3E}">
        <p14:creationId xmlns:p14="http://schemas.microsoft.com/office/powerpoint/2010/main" val="4183217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10;&#10;Description automatically generated">
            <a:extLst>
              <a:ext uri="{FF2B5EF4-FFF2-40B4-BE49-F238E27FC236}">
                <a16:creationId xmlns:a16="http://schemas.microsoft.com/office/drawing/2014/main" id="{C6E708BE-7B4D-95FC-84DE-20DC7798E0D0}"/>
              </a:ext>
            </a:extLst>
          </p:cNvPr>
          <p:cNvPicPr>
            <a:picLocks noChangeAspect="1"/>
          </p:cNvPicPr>
          <p:nvPr/>
        </p:nvPicPr>
        <p:blipFill rotWithShape="1">
          <a:blip r:embed="rId2">
            <a:extLst>
              <a:ext uri="{28A0092B-C50C-407E-A947-70E740481C1C}">
                <a14:useLocalDpi xmlns:a14="http://schemas.microsoft.com/office/drawing/2010/main" val="0"/>
              </a:ext>
            </a:extLst>
          </a:blip>
          <a:srcRect r="4427"/>
          <a:stretch/>
        </p:blipFill>
        <p:spPr>
          <a:xfrm>
            <a:off x="2732427" y="0"/>
            <a:ext cx="9459573" cy="6858000"/>
          </a:xfrm>
          <a:prstGeom prst="rect">
            <a:avLst/>
          </a:prstGeom>
        </p:spPr>
      </p:pic>
      <p:sp>
        <p:nvSpPr>
          <p:cNvPr id="4" name="Text Box 3">
            <a:extLst>
              <a:ext uri="{FF2B5EF4-FFF2-40B4-BE49-F238E27FC236}">
                <a16:creationId xmlns:a16="http://schemas.microsoft.com/office/drawing/2014/main" id="{4D091258-74DE-E0BA-FA4F-F7861C176844}"/>
              </a:ext>
            </a:extLst>
          </p:cNvPr>
          <p:cNvSpPr txBox="1">
            <a:spLocks noChangeArrowheads="1"/>
          </p:cNvSpPr>
          <p:nvPr/>
        </p:nvSpPr>
        <p:spPr bwMode="auto">
          <a:xfrm>
            <a:off x="-1" y="363856"/>
            <a:ext cx="257338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pt-BR" sz="2400" dirty="0">
                <a:solidFill>
                  <a:schemeClr val="bg1"/>
                </a:solidFill>
                <a:latin typeface="Lato Black" panose="020F0A02020204030203" pitchFamily="34" charset="0"/>
              </a:rPr>
              <a:t>Top of waterfall at </a:t>
            </a:r>
          </a:p>
          <a:p>
            <a:pPr algn="ctr"/>
            <a:r>
              <a:rPr lang="en-US" altLang="pt-BR" sz="2400" dirty="0">
                <a:solidFill>
                  <a:schemeClr val="bg1"/>
                </a:solidFill>
                <a:latin typeface="Lato Black" panose="020F0A02020204030203" pitchFamily="34" charset="0"/>
              </a:rPr>
              <a:t>En Gedi</a:t>
            </a:r>
          </a:p>
        </p:txBody>
      </p:sp>
    </p:spTree>
    <p:extLst>
      <p:ext uri="{BB962C8B-B14F-4D97-AF65-F5344CB8AC3E}">
        <p14:creationId xmlns:p14="http://schemas.microsoft.com/office/powerpoint/2010/main" val="3440911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a:extLst>
              <a:ext uri="{FF2B5EF4-FFF2-40B4-BE49-F238E27FC236}">
                <a16:creationId xmlns:a16="http://schemas.microsoft.com/office/drawing/2014/main" id="{4A94C43E-35FC-63BF-858E-4E25EC3F0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9144000" cy="695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1731" name="Text Box 3">
            <a:extLst>
              <a:ext uri="{FF2B5EF4-FFF2-40B4-BE49-F238E27FC236}">
                <a16:creationId xmlns:a16="http://schemas.microsoft.com/office/drawing/2014/main" id="{FE9671EA-0A01-7A1E-A3EA-DF756A1165B2}"/>
              </a:ext>
            </a:extLst>
          </p:cNvPr>
          <p:cNvSpPr txBox="1">
            <a:spLocks noChangeArrowheads="1"/>
          </p:cNvSpPr>
          <p:nvPr/>
        </p:nvSpPr>
        <p:spPr bwMode="auto">
          <a:xfrm>
            <a:off x="-1" y="363856"/>
            <a:ext cx="257338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pt-BR" sz="2400" dirty="0">
                <a:solidFill>
                  <a:schemeClr val="bg1"/>
                </a:solidFill>
                <a:latin typeface="Lato Black" panose="020F0A02020204030203" pitchFamily="34" charset="0"/>
              </a:rPr>
              <a:t>Caves at </a:t>
            </a:r>
          </a:p>
          <a:p>
            <a:pPr algn="ctr"/>
            <a:r>
              <a:rPr lang="en-US" altLang="pt-BR" sz="2400" dirty="0">
                <a:solidFill>
                  <a:schemeClr val="bg1"/>
                </a:solidFill>
                <a:latin typeface="Lato Black" panose="020F0A02020204030203" pitchFamily="34" charset="0"/>
              </a:rPr>
              <a:t>En Gedi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nature, mountain, rock&#10;&#10;Description automatically generated">
            <a:extLst>
              <a:ext uri="{FF2B5EF4-FFF2-40B4-BE49-F238E27FC236}">
                <a16:creationId xmlns:a16="http://schemas.microsoft.com/office/drawing/2014/main" id="{B5D3AF93-9C09-4B3C-84EF-8FE40176AB48}"/>
              </a:ext>
            </a:extLst>
          </p:cNvPr>
          <p:cNvPicPr>
            <a:picLocks noChangeAspect="1"/>
          </p:cNvPicPr>
          <p:nvPr/>
        </p:nvPicPr>
        <p:blipFill rotWithShape="1">
          <a:blip r:embed="rId2">
            <a:extLst>
              <a:ext uri="{28A0092B-C50C-407E-A947-70E740481C1C}">
                <a14:useLocalDpi xmlns:a14="http://schemas.microsoft.com/office/drawing/2010/main" val="0"/>
              </a:ext>
            </a:extLst>
          </a:blip>
          <a:srcRect r="14306"/>
          <a:stretch/>
        </p:blipFill>
        <p:spPr>
          <a:xfrm>
            <a:off x="2433252" y="1"/>
            <a:ext cx="9758748" cy="6857999"/>
          </a:xfrm>
          <a:prstGeom prst="rect">
            <a:avLst/>
          </a:prstGeom>
        </p:spPr>
      </p:pic>
      <p:sp>
        <p:nvSpPr>
          <p:cNvPr id="5" name="Text Box 1027">
            <a:extLst>
              <a:ext uri="{FF2B5EF4-FFF2-40B4-BE49-F238E27FC236}">
                <a16:creationId xmlns:a16="http://schemas.microsoft.com/office/drawing/2014/main" id="{382906BB-8F27-092E-8955-744C1D953581}"/>
              </a:ext>
            </a:extLst>
          </p:cNvPr>
          <p:cNvSpPr txBox="1">
            <a:spLocks noChangeArrowheads="1"/>
          </p:cNvSpPr>
          <p:nvPr/>
        </p:nvSpPr>
        <p:spPr bwMode="auto">
          <a:xfrm>
            <a:off x="0" y="844813"/>
            <a:ext cx="278892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pt-BR" sz="2400" dirty="0">
                <a:solidFill>
                  <a:schemeClr val="bg1"/>
                </a:solidFill>
                <a:latin typeface="Lato Black" panose="020F0A02020204030203" pitchFamily="34" charset="0"/>
              </a:rPr>
              <a:t>In a cave at </a:t>
            </a:r>
            <a:r>
              <a:rPr lang="en-US" altLang="pt-BR" sz="2400" dirty="0" err="1">
                <a:solidFill>
                  <a:schemeClr val="bg1"/>
                </a:solidFill>
                <a:latin typeface="Lato Black" panose="020F0A02020204030203" pitchFamily="34" charset="0"/>
              </a:rPr>
              <a:t>Engedi</a:t>
            </a:r>
            <a:r>
              <a:rPr lang="en-US" altLang="pt-BR" sz="2400" dirty="0">
                <a:solidFill>
                  <a:schemeClr val="bg1"/>
                </a:solidFill>
                <a:latin typeface="Lato Black" panose="020F0A02020204030203" pitchFamily="34" charset="0"/>
              </a:rPr>
              <a:t> David cut off part of Saul’s robe. </a:t>
            </a:r>
          </a:p>
          <a:p>
            <a:pPr algn="ctr"/>
            <a:r>
              <a:rPr lang="en-US" altLang="pt-BR" sz="2400" dirty="0">
                <a:solidFill>
                  <a:schemeClr val="bg1"/>
                </a:solidFill>
                <a:latin typeface="Lato Black" panose="020F0A02020204030203" pitchFamily="34" charset="0"/>
              </a:rPr>
              <a:t>(24:1-21)</a:t>
            </a:r>
          </a:p>
        </p:txBody>
      </p:sp>
    </p:spTree>
    <p:extLst>
      <p:ext uri="{BB962C8B-B14F-4D97-AF65-F5344CB8AC3E}">
        <p14:creationId xmlns:p14="http://schemas.microsoft.com/office/powerpoint/2010/main" val="1971245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a:extLst>
              <a:ext uri="{FF2B5EF4-FFF2-40B4-BE49-F238E27FC236}">
                <a16:creationId xmlns:a16="http://schemas.microsoft.com/office/drawing/2014/main" id="{0557210D-16D5-0BD8-28B5-4AB9F2ECD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6783"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92867" name="Text Box 3">
            <a:extLst>
              <a:ext uri="{FF2B5EF4-FFF2-40B4-BE49-F238E27FC236}">
                <a16:creationId xmlns:a16="http://schemas.microsoft.com/office/drawing/2014/main" id="{558FE676-341E-4A68-F18F-564A8F00EB90}"/>
              </a:ext>
            </a:extLst>
          </p:cNvPr>
          <p:cNvSpPr txBox="1">
            <a:spLocks noChangeArrowheads="1"/>
          </p:cNvSpPr>
          <p:nvPr/>
        </p:nvSpPr>
        <p:spPr bwMode="auto">
          <a:xfrm>
            <a:off x="493840" y="574766"/>
            <a:ext cx="183575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pt-BR" sz="2400" dirty="0">
                <a:solidFill>
                  <a:schemeClr val="bg1"/>
                </a:solidFill>
                <a:latin typeface="Lato Black" panose="020F0A02020204030203" pitchFamily="34" charset="0"/>
              </a:rPr>
              <a:t>Wilderness </a:t>
            </a:r>
          </a:p>
          <a:p>
            <a:pPr algn="ctr"/>
            <a:r>
              <a:rPr lang="en-US" altLang="pt-BR" sz="2400" dirty="0">
                <a:solidFill>
                  <a:schemeClr val="bg1"/>
                </a:solidFill>
                <a:latin typeface="Lato Black" panose="020F0A02020204030203" pitchFamily="34" charset="0"/>
              </a:rPr>
              <a:t>of </a:t>
            </a:r>
            <a:r>
              <a:rPr lang="en-US" altLang="pt-BR" sz="2400" dirty="0" err="1">
                <a:solidFill>
                  <a:schemeClr val="bg1"/>
                </a:solidFill>
                <a:latin typeface="Lato Black" panose="020F0A02020204030203" pitchFamily="34" charset="0"/>
              </a:rPr>
              <a:t>Ziph</a:t>
            </a:r>
            <a:endParaRPr lang="en-US" altLang="pt-BR" sz="2400" dirty="0">
              <a:solidFill>
                <a:schemeClr val="bg1"/>
              </a:solidFill>
              <a:latin typeface="Lato Black" panose="020F0A02020204030203"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a:extLst>
              <a:ext uri="{FF2B5EF4-FFF2-40B4-BE49-F238E27FC236}">
                <a16:creationId xmlns:a16="http://schemas.microsoft.com/office/drawing/2014/main" id="{4213BB81-F381-B853-38C8-50A507FC57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26" y="0"/>
            <a:ext cx="45243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02083" name="Text Box 3">
            <a:extLst>
              <a:ext uri="{FF2B5EF4-FFF2-40B4-BE49-F238E27FC236}">
                <a16:creationId xmlns:a16="http://schemas.microsoft.com/office/drawing/2014/main" id="{5550D323-A640-E32D-AEF9-909FFD770388}"/>
              </a:ext>
            </a:extLst>
          </p:cNvPr>
          <p:cNvSpPr txBox="1">
            <a:spLocks noChangeArrowheads="1"/>
          </p:cNvSpPr>
          <p:nvPr/>
        </p:nvSpPr>
        <p:spPr bwMode="auto">
          <a:xfrm>
            <a:off x="1340010" y="909699"/>
            <a:ext cx="252344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chemeClr val="bg1"/>
                </a:solidFill>
                <a:latin typeface="Lato Black" panose="020F0A02020204030203" pitchFamily="34" charset="0"/>
              </a:rPr>
              <a:t>Masada</a:t>
            </a:r>
          </a:p>
          <a:p>
            <a:pPr algn="ctr"/>
            <a:endParaRPr lang="en-US" altLang="en-US" sz="2400">
              <a:solidFill>
                <a:schemeClr val="bg1"/>
              </a:solidFill>
              <a:latin typeface="Lato Black" panose="020F0A02020204030203" pitchFamily="34" charset="0"/>
            </a:endParaRPr>
          </a:p>
          <a:p>
            <a:pPr algn="ctr"/>
            <a:r>
              <a:rPr lang="en-US" altLang="en-US" sz="2400">
                <a:solidFill>
                  <a:schemeClr val="bg1"/>
                </a:solidFill>
                <a:latin typeface="Lato Black" panose="020F0A02020204030203" pitchFamily="34" charset="0"/>
              </a:rPr>
              <a:t>“the Stronghold”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60" name="Picture 4">
            <a:extLst>
              <a:ext uri="{FF2B5EF4-FFF2-40B4-BE49-F238E27FC236}">
                <a16:creationId xmlns:a16="http://schemas.microsoft.com/office/drawing/2014/main" id="{AC3EAF9A-D22F-A363-16D9-B2FB0CC95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6666" b="28778"/>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6661" name="Text Box 5">
            <a:extLst>
              <a:ext uri="{FF2B5EF4-FFF2-40B4-BE49-F238E27FC236}">
                <a16:creationId xmlns:a16="http://schemas.microsoft.com/office/drawing/2014/main" id="{52E60EA9-D198-3BE4-6329-2C3D1239E1CB}"/>
              </a:ext>
            </a:extLst>
          </p:cNvPr>
          <p:cNvSpPr txBox="1">
            <a:spLocks noChangeArrowheads="1"/>
          </p:cNvSpPr>
          <p:nvPr/>
        </p:nvSpPr>
        <p:spPr bwMode="auto">
          <a:xfrm>
            <a:off x="207011" y="762907"/>
            <a:ext cx="264722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pt-BR" dirty="0">
                <a:solidFill>
                  <a:schemeClr val="bg1"/>
                </a:solidFill>
                <a:latin typeface="Lato Black" panose="020F0A02020204030203" pitchFamily="34" charset="0"/>
              </a:rPr>
              <a:t>Mount Gilboa where Saul and three of his sons died in battle with the Philistines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51D59A-D2C1-CE97-96E8-043BAB646CC2}"/>
              </a:ext>
            </a:extLst>
          </p:cNvPr>
          <p:cNvSpPr txBox="1"/>
          <p:nvPr/>
        </p:nvSpPr>
        <p:spPr>
          <a:xfrm>
            <a:off x="0" y="2032893"/>
            <a:ext cx="12192000" cy="1862048"/>
          </a:xfrm>
          <a:prstGeom prst="rect">
            <a:avLst/>
          </a:prstGeom>
          <a:noFill/>
        </p:spPr>
        <p:txBody>
          <a:bodyPr wrap="square" rtlCol="0">
            <a:spAutoFit/>
          </a:bodyPr>
          <a:lstStyle/>
          <a:p>
            <a:pPr algn="ctr"/>
            <a:r>
              <a:rPr lang="en-US" sz="11500" dirty="0">
                <a:solidFill>
                  <a:schemeClr val="bg1"/>
                </a:solidFill>
                <a:latin typeface="Congenial SemiBold" panose="02000503040000020004" pitchFamily="2" charset="0"/>
              </a:rPr>
              <a:t>Life of Jesus</a:t>
            </a:r>
          </a:p>
        </p:txBody>
      </p:sp>
    </p:spTree>
    <p:extLst>
      <p:ext uri="{BB962C8B-B14F-4D97-AF65-F5344CB8AC3E}">
        <p14:creationId xmlns:p14="http://schemas.microsoft.com/office/powerpoint/2010/main" val="389375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41D827A9-AF77-3E86-EB07-D21C15BE0E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Text Box 3">
            <a:extLst>
              <a:ext uri="{FF2B5EF4-FFF2-40B4-BE49-F238E27FC236}">
                <a16:creationId xmlns:a16="http://schemas.microsoft.com/office/drawing/2014/main" id="{6F30974B-90E6-11B4-0A89-39029B6B0092}"/>
              </a:ext>
            </a:extLst>
          </p:cNvPr>
          <p:cNvSpPr txBox="1">
            <a:spLocks noChangeArrowheads="1"/>
          </p:cNvSpPr>
          <p:nvPr/>
        </p:nvSpPr>
        <p:spPr bwMode="auto">
          <a:xfrm>
            <a:off x="-244475" y="611039"/>
            <a:ext cx="32924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s-ES" sz="2400" dirty="0">
                <a:solidFill>
                  <a:schemeClr val="bg1"/>
                </a:solidFill>
                <a:latin typeface="Lato Black" panose="020F0A02020204030203" pitchFamily="34" charset="0"/>
              </a:rPr>
              <a:t>A stone </a:t>
            </a:r>
          </a:p>
          <a:p>
            <a:pPr algn="ctr"/>
            <a:r>
              <a:rPr lang="en-US" altLang="es-ES" sz="2400" dirty="0">
                <a:solidFill>
                  <a:schemeClr val="bg1"/>
                </a:solidFill>
                <a:latin typeface="Lato Black" panose="020F0A02020204030203" pitchFamily="34" charset="0"/>
              </a:rPr>
              <a:t>manger</a:t>
            </a:r>
          </a:p>
          <a:p>
            <a:endParaRPr lang="en-US" altLang="es-ES" sz="2400" dirty="0">
              <a:solidFill>
                <a:schemeClr val="bg1"/>
              </a:solidFill>
              <a:latin typeface="Lato Black" panose="020F0A02020204030203" pitchFamily="34" charset="0"/>
            </a:endParaRPr>
          </a:p>
        </p:txBody>
      </p:sp>
    </p:spTree>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48AC519F-C297-FF5A-3A22-3303978C0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1275"/>
            <a:ext cx="9144000" cy="6899275"/>
          </a:xfrm>
          <a:prstGeom prst="rect">
            <a:avLst/>
          </a:prstGeom>
          <a:noFill/>
          <a:extLst>
            <a:ext uri="{909E8E84-426E-40DD-AFC4-6F175D3DCCD1}">
              <a14:hiddenFill xmlns:a14="http://schemas.microsoft.com/office/drawing/2010/main">
                <a:solidFill>
                  <a:srgbClr val="FFFFFF"/>
                </a:solidFill>
              </a14:hiddenFill>
            </a:ext>
          </a:extLst>
        </p:spPr>
      </p:pic>
      <p:sp>
        <p:nvSpPr>
          <p:cNvPr id="56323" name="Text Box 3">
            <a:extLst>
              <a:ext uri="{FF2B5EF4-FFF2-40B4-BE49-F238E27FC236}">
                <a16:creationId xmlns:a16="http://schemas.microsoft.com/office/drawing/2014/main" id="{0D3ACD0F-FE44-BF3B-2B5F-544AAA6C3C16}"/>
              </a:ext>
            </a:extLst>
          </p:cNvPr>
          <p:cNvSpPr txBox="1">
            <a:spLocks noChangeArrowheads="1"/>
          </p:cNvSpPr>
          <p:nvPr/>
        </p:nvSpPr>
        <p:spPr bwMode="auto">
          <a:xfrm>
            <a:off x="-212785" y="514589"/>
            <a:ext cx="347357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s-ES" sz="2400" dirty="0">
                <a:solidFill>
                  <a:schemeClr val="bg1"/>
                </a:solidFill>
                <a:latin typeface="Lato Black" panose="020F0A02020204030203" pitchFamily="34" charset="0"/>
              </a:rPr>
              <a:t>The Family Room (upper level) </a:t>
            </a:r>
          </a:p>
          <a:p>
            <a:pPr algn="ctr"/>
            <a:r>
              <a:rPr lang="en-US" altLang="es-ES" sz="2400" dirty="0">
                <a:solidFill>
                  <a:schemeClr val="bg1"/>
                </a:solidFill>
                <a:latin typeface="Lato Black" panose="020F0A02020204030203" pitchFamily="34" charset="0"/>
              </a:rPr>
              <a:t>Note </a:t>
            </a:r>
          </a:p>
          <a:p>
            <a:pPr algn="ctr"/>
            <a:r>
              <a:rPr lang="en-US" altLang="es-ES" sz="2400" dirty="0">
                <a:solidFill>
                  <a:schemeClr val="bg1"/>
                </a:solidFill>
                <a:latin typeface="Lato Black" panose="020F0A02020204030203" pitchFamily="34" charset="0"/>
              </a:rPr>
              <a:t>the stored plow and threshing sledge.</a:t>
            </a:r>
            <a:endParaRPr lang="en-US" altLang="es-ES" sz="3600" dirty="0">
              <a:solidFill>
                <a:schemeClr val="bg1"/>
              </a:solidFill>
              <a:latin typeface="Lato Black" panose="020F0A02020204030203"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472D3F5B-5C53-B26F-F3FD-CACE065973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43" name="Text Box 3">
            <a:extLst>
              <a:ext uri="{FF2B5EF4-FFF2-40B4-BE49-F238E27FC236}">
                <a16:creationId xmlns:a16="http://schemas.microsoft.com/office/drawing/2014/main" id="{1B6365E5-3DAB-3A0E-270E-DFC0FBCA8D8D}"/>
              </a:ext>
            </a:extLst>
          </p:cNvPr>
          <p:cNvSpPr txBox="1">
            <a:spLocks noChangeArrowheads="1"/>
          </p:cNvSpPr>
          <p:nvPr/>
        </p:nvSpPr>
        <p:spPr bwMode="auto">
          <a:xfrm>
            <a:off x="261031" y="792480"/>
            <a:ext cx="263239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dirty="0" err="1">
                <a:solidFill>
                  <a:schemeClr val="bg1"/>
                </a:solidFill>
                <a:latin typeface="Lato Black" panose="020F0A02020204030203" pitchFamily="34" charset="0"/>
              </a:rPr>
              <a:t>Nahal</a:t>
            </a:r>
            <a:r>
              <a:rPr lang="en-US" altLang="en-US" sz="2400" dirty="0">
                <a:solidFill>
                  <a:schemeClr val="bg1"/>
                </a:solidFill>
                <a:latin typeface="Lato Black" panose="020F0A02020204030203" pitchFamily="34" charset="0"/>
              </a:rPr>
              <a:t> </a:t>
            </a:r>
            <a:r>
              <a:rPr lang="en-US" altLang="en-US" sz="2400" dirty="0" err="1">
                <a:solidFill>
                  <a:schemeClr val="bg1"/>
                </a:solidFill>
                <a:latin typeface="Lato Black" panose="020F0A02020204030203" pitchFamily="34" charset="0"/>
              </a:rPr>
              <a:t>Gerar</a:t>
            </a:r>
            <a:r>
              <a:rPr lang="en-US" altLang="en-US" sz="2400" dirty="0">
                <a:solidFill>
                  <a:schemeClr val="bg1"/>
                </a:solidFill>
                <a:latin typeface="Lato Black" panose="020F0A02020204030203" pitchFamily="34" charset="0"/>
              </a:rPr>
              <a:t> in the Negev</a:t>
            </a:r>
          </a:p>
        </p:txBody>
      </p:sp>
      <p:sp>
        <p:nvSpPr>
          <p:cNvPr id="10244" name="Text Box 4">
            <a:extLst>
              <a:ext uri="{FF2B5EF4-FFF2-40B4-BE49-F238E27FC236}">
                <a16:creationId xmlns:a16="http://schemas.microsoft.com/office/drawing/2014/main" id="{54763BCB-96B5-DAEA-48FC-4E1980FB5D15}"/>
              </a:ext>
            </a:extLst>
          </p:cNvPr>
          <p:cNvSpPr txBox="1">
            <a:spLocks noChangeArrowheads="1"/>
          </p:cNvSpPr>
          <p:nvPr/>
        </p:nvSpPr>
        <p:spPr bwMode="auto">
          <a:xfrm>
            <a:off x="299244" y="2528525"/>
            <a:ext cx="255596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dirty="0">
                <a:solidFill>
                  <a:schemeClr val="bg1"/>
                </a:solidFill>
                <a:latin typeface="Lato Black" panose="020F0A02020204030203" pitchFamily="34" charset="0"/>
              </a:rPr>
              <a:t>“Now Abraham journeyed from there toward the </a:t>
            </a:r>
          </a:p>
          <a:p>
            <a:r>
              <a:rPr lang="en-US" altLang="en-US" sz="2400" dirty="0">
                <a:solidFill>
                  <a:schemeClr val="bg1"/>
                </a:solidFill>
                <a:latin typeface="Lato Black" panose="020F0A02020204030203" pitchFamily="34" charset="0"/>
              </a:rPr>
              <a:t>Negev . . . then he journey in </a:t>
            </a:r>
            <a:r>
              <a:rPr lang="en-US" altLang="en-US" sz="2400" dirty="0" err="1">
                <a:solidFill>
                  <a:schemeClr val="bg1"/>
                </a:solidFill>
                <a:latin typeface="Lato Black" panose="020F0A02020204030203" pitchFamily="34" charset="0"/>
              </a:rPr>
              <a:t>Gerar</a:t>
            </a:r>
            <a:r>
              <a:rPr lang="en-US" altLang="en-US" sz="2400" dirty="0">
                <a:solidFill>
                  <a:schemeClr val="bg1"/>
                </a:solidFill>
                <a:latin typeface="Lato Black" panose="020F0A02020204030203" pitchFamily="34" charset="0"/>
              </a:rPr>
              <a:t>.” (20:1)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DCEF3A1B-2723-44E4-50A1-B80564BC05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46563" cy="6858000"/>
          </a:xfrm>
          <a:prstGeom prst="rect">
            <a:avLst/>
          </a:prstGeom>
          <a:noFill/>
          <a:extLst>
            <a:ext uri="{909E8E84-426E-40DD-AFC4-6F175D3DCCD1}">
              <a14:hiddenFill xmlns:a14="http://schemas.microsoft.com/office/drawing/2010/main">
                <a:solidFill>
                  <a:srgbClr val="FFFFFF"/>
                </a:solidFill>
              </a14:hiddenFill>
            </a:ext>
          </a:extLst>
        </p:spPr>
      </p:pic>
      <p:sp>
        <p:nvSpPr>
          <p:cNvPr id="57347" name="Text Box 3">
            <a:extLst>
              <a:ext uri="{FF2B5EF4-FFF2-40B4-BE49-F238E27FC236}">
                <a16:creationId xmlns:a16="http://schemas.microsoft.com/office/drawing/2014/main" id="{0898C186-DF6D-079B-AB52-C47DF8D3C096}"/>
              </a:ext>
            </a:extLst>
          </p:cNvPr>
          <p:cNvSpPr txBox="1">
            <a:spLocks noChangeArrowheads="1"/>
          </p:cNvSpPr>
          <p:nvPr/>
        </p:nvSpPr>
        <p:spPr bwMode="auto">
          <a:xfrm>
            <a:off x="5135594" y="2071779"/>
            <a:ext cx="632028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s-ES" sz="2400" dirty="0">
                <a:solidFill>
                  <a:schemeClr val="bg1"/>
                </a:solidFill>
                <a:latin typeface="Lato Black" panose="020F0A02020204030203" pitchFamily="34" charset="0"/>
              </a:rPr>
              <a:t>The house was large, with two levels. The door opened to a view of  the lower level where the family housed animals in cold weather. Located under the family room, this room kept the home warm in winter and also served as an intruder warning system!</a:t>
            </a:r>
            <a:endParaRPr lang="en-US" altLang="es-ES" sz="3200" dirty="0">
              <a:solidFill>
                <a:schemeClr val="bg1"/>
              </a:solidFill>
              <a:latin typeface="Lato Black" panose="020F0A02020204030203"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a:extLst>
              <a:ext uri="{FF2B5EF4-FFF2-40B4-BE49-F238E27FC236}">
                <a16:creationId xmlns:a16="http://schemas.microsoft.com/office/drawing/2014/main" id="{7BBA7595-5C95-58FF-C8CB-0A1351B74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6513"/>
            <a:ext cx="9144000" cy="693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1" name="Text Box 3">
            <a:extLst>
              <a:ext uri="{FF2B5EF4-FFF2-40B4-BE49-F238E27FC236}">
                <a16:creationId xmlns:a16="http://schemas.microsoft.com/office/drawing/2014/main" id="{F94F080A-68A0-338F-4603-BDE856A42575}"/>
              </a:ext>
            </a:extLst>
          </p:cNvPr>
          <p:cNvSpPr txBox="1">
            <a:spLocks noChangeArrowheads="1"/>
          </p:cNvSpPr>
          <p:nvPr/>
        </p:nvSpPr>
        <p:spPr bwMode="auto">
          <a:xfrm>
            <a:off x="228600" y="376597"/>
            <a:ext cx="31184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s-ES" sz="2400" dirty="0">
                <a:solidFill>
                  <a:schemeClr val="bg1"/>
                </a:solidFill>
                <a:latin typeface="Lato Black" panose="020F0A02020204030203" pitchFamily="34" charset="0"/>
              </a:rPr>
              <a:t>Fields south of Bethlehem</a:t>
            </a:r>
            <a:endParaRPr lang="en-US" altLang="es-ES" sz="3200" dirty="0">
              <a:solidFill>
                <a:schemeClr val="bg1"/>
              </a:solidFill>
              <a:latin typeface="Lato Black" panose="020F0A02020204030203" pitchFamily="34" charset="0"/>
            </a:endParaRPr>
          </a:p>
        </p:txBody>
      </p:sp>
      <p:sp>
        <p:nvSpPr>
          <p:cNvPr id="73732" name="Text Box 4">
            <a:extLst>
              <a:ext uri="{FF2B5EF4-FFF2-40B4-BE49-F238E27FC236}">
                <a16:creationId xmlns:a16="http://schemas.microsoft.com/office/drawing/2014/main" id="{BAE3AA05-6AD2-7B42-736B-6C6952AF83B0}"/>
              </a:ext>
            </a:extLst>
          </p:cNvPr>
          <p:cNvSpPr txBox="1">
            <a:spLocks noChangeArrowheads="1"/>
          </p:cNvSpPr>
          <p:nvPr/>
        </p:nvSpPr>
        <p:spPr bwMode="auto">
          <a:xfrm>
            <a:off x="92015" y="2443466"/>
            <a:ext cx="300199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s-ES" sz="2400" dirty="0">
                <a:solidFill>
                  <a:schemeClr val="bg1"/>
                </a:solidFill>
                <a:latin typeface="Lato Black" panose="020F0A02020204030203" pitchFamily="34" charset="0"/>
              </a:rPr>
              <a:t>“There were some shepherds staying out in the fields . .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Shepherd with flock, 43-30tb">
            <a:extLst>
              <a:ext uri="{FF2B5EF4-FFF2-40B4-BE49-F238E27FC236}">
                <a16:creationId xmlns:a16="http://schemas.microsoft.com/office/drawing/2014/main" id="{59FF0352-A5F1-30E5-A5BE-970033717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833" t="16241" r="34166" b="11409"/>
          <a:stretch>
            <a:fillRect/>
          </a:stretch>
        </p:blipFill>
        <p:spPr bwMode="auto">
          <a:xfrm>
            <a:off x="2133600" y="0"/>
            <a:ext cx="10058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Text Box 4">
            <a:extLst>
              <a:ext uri="{FF2B5EF4-FFF2-40B4-BE49-F238E27FC236}">
                <a16:creationId xmlns:a16="http://schemas.microsoft.com/office/drawing/2014/main" id="{3AC2C072-E04D-4B68-5CD3-2189D357CB15}"/>
              </a:ext>
            </a:extLst>
          </p:cNvPr>
          <p:cNvSpPr txBox="1">
            <a:spLocks noChangeArrowheads="1"/>
          </p:cNvSpPr>
          <p:nvPr/>
        </p:nvSpPr>
        <p:spPr bwMode="auto">
          <a:xfrm>
            <a:off x="507275" y="899160"/>
            <a:ext cx="2346959" cy="1569660"/>
          </a:xfrm>
          <a:prstGeom prst="rect">
            <a:avLst/>
          </a:prstGeom>
          <a:noFill/>
          <a:ln w="9525">
            <a:noFill/>
            <a:miter lim="800000"/>
            <a:headEnd/>
            <a:tailEnd/>
          </a:ln>
          <a:effectLst>
            <a:outerShdw dist="35921" dir="2700000" algn="ctr" rotWithShape="0">
              <a:srgbClr val="000000"/>
            </a:outerShdw>
          </a:effectLst>
        </p:spPr>
        <p:txBody>
          <a:bodyPr wrap="square">
            <a:spAutoFit/>
          </a:bodyPr>
          <a:lstStyle/>
          <a:p>
            <a:pPr>
              <a:defRPr/>
            </a:pPr>
            <a:r>
              <a:rPr lang="en-US" sz="2400" dirty="0">
                <a:solidFill>
                  <a:schemeClr val="bg1"/>
                </a:solidFill>
                <a:latin typeface="Lato Black" panose="020F0A02020204030203" pitchFamily="34" charset="0"/>
              </a:rPr>
              <a:t>“. . .  keeping watch over their flocks by night.”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a:extLst>
              <a:ext uri="{FF2B5EF4-FFF2-40B4-BE49-F238E27FC236}">
                <a16:creationId xmlns:a16="http://schemas.microsoft.com/office/drawing/2014/main" id="{641A9886-3856-D83E-E759-C989A43F5504}"/>
              </a:ext>
            </a:extLst>
          </p:cNvPr>
          <p:cNvGraphicFramePr>
            <a:graphicFrameLocks noChangeAspect="1"/>
          </p:cNvGraphicFramePr>
          <p:nvPr>
            <p:extLst>
              <p:ext uri="{D42A27DB-BD31-4B8C-83A1-F6EECF244321}">
                <p14:modId xmlns:p14="http://schemas.microsoft.com/office/powerpoint/2010/main" val="2552790751"/>
              </p:ext>
            </p:extLst>
          </p:nvPr>
        </p:nvGraphicFramePr>
        <p:xfrm>
          <a:off x="3086100" y="0"/>
          <a:ext cx="9144000" cy="6858000"/>
        </p:xfrm>
        <a:graphic>
          <a:graphicData uri="http://schemas.openxmlformats.org/presentationml/2006/ole">
            <mc:AlternateContent xmlns:mc="http://schemas.openxmlformats.org/markup-compatibility/2006">
              <mc:Choice xmlns:v="urn:schemas-microsoft-com:vml" Requires="v">
                <p:oleObj name="Slide" r:id="rId2" imgW="4548526" imgH="3407297" progId="PowerPoint.Slide.8">
                  <p:embed/>
                </p:oleObj>
              </mc:Choice>
              <mc:Fallback>
                <p:oleObj name="Slide" r:id="rId2" imgW="4548526" imgH="3407297" progId="PowerPoint.Slide.8">
                  <p:embed/>
                  <p:pic>
                    <p:nvPicPr>
                      <p:cNvPr id="2050" name="Object 2">
                        <a:extLst>
                          <a:ext uri="{FF2B5EF4-FFF2-40B4-BE49-F238E27FC236}">
                            <a16:creationId xmlns:a16="http://schemas.microsoft.com/office/drawing/2014/main" id="{641A9886-3856-D83E-E759-C989A43F55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59" name="Text Box 3">
            <a:extLst>
              <a:ext uri="{FF2B5EF4-FFF2-40B4-BE49-F238E27FC236}">
                <a16:creationId xmlns:a16="http://schemas.microsoft.com/office/drawing/2014/main" id="{3816B229-964B-0E23-1C5B-DD1875F9B895}"/>
              </a:ext>
            </a:extLst>
          </p:cNvPr>
          <p:cNvSpPr txBox="1">
            <a:spLocks noChangeArrowheads="1"/>
          </p:cNvSpPr>
          <p:nvPr/>
        </p:nvSpPr>
        <p:spPr bwMode="auto">
          <a:xfrm>
            <a:off x="-204652" y="352699"/>
            <a:ext cx="3733800" cy="830997"/>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lgn="ctr">
              <a:defRPr/>
            </a:pPr>
            <a:r>
              <a:rPr lang="en-US" sz="2400" dirty="0">
                <a:solidFill>
                  <a:schemeClr val="bg1"/>
                </a:solidFill>
                <a:latin typeface="Lato Black" panose="020F0A02020204030203" pitchFamily="34" charset="0"/>
              </a:rPr>
              <a:t>The Wilderness </a:t>
            </a:r>
          </a:p>
          <a:p>
            <a:pPr algn="ctr">
              <a:defRPr/>
            </a:pPr>
            <a:r>
              <a:rPr lang="en-US" sz="2400" dirty="0">
                <a:solidFill>
                  <a:schemeClr val="bg1"/>
                </a:solidFill>
                <a:latin typeface="Lato Black" panose="020F0A02020204030203" pitchFamily="34" charset="0"/>
              </a:rPr>
              <a:t>of </a:t>
            </a:r>
            <a:r>
              <a:rPr lang="en-US" sz="2400" dirty="0">
                <a:solidFill>
                  <a:schemeClr val="bg1"/>
                </a:solidFill>
                <a:effectLst>
                  <a:outerShdw blurRad="50800" dist="38100" dir="2700000" algn="tl" rotWithShape="0">
                    <a:prstClr val="black">
                      <a:alpha val="40000"/>
                    </a:prstClr>
                  </a:outerShdw>
                </a:effectLst>
                <a:latin typeface="Lato Black" panose="020F0A02020204030203" pitchFamily="34" charset="0"/>
              </a:rPr>
              <a:t>Judea</a:t>
            </a:r>
          </a:p>
        </p:txBody>
      </p:sp>
      <p:sp>
        <p:nvSpPr>
          <p:cNvPr id="45060" name="Text Box 4">
            <a:extLst>
              <a:ext uri="{FF2B5EF4-FFF2-40B4-BE49-F238E27FC236}">
                <a16:creationId xmlns:a16="http://schemas.microsoft.com/office/drawing/2014/main" id="{AE5E8A41-7775-2F82-8985-A56648179FA4}"/>
              </a:ext>
            </a:extLst>
          </p:cNvPr>
          <p:cNvSpPr txBox="1">
            <a:spLocks noChangeArrowheads="1"/>
          </p:cNvSpPr>
          <p:nvPr/>
        </p:nvSpPr>
        <p:spPr bwMode="auto">
          <a:xfrm>
            <a:off x="100148" y="2031274"/>
            <a:ext cx="2832463" cy="3785652"/>
          </a:xfrm>
          <a:prstGeom prst="rect">
            <a:avLst/>
          </a:prstGeom>
          <a:noFill/>
          <a:ln w="9525">
            <a:noFill/>
            <a:miter lim="800000"/>
            <a:headEnd/>
            <a:tailEnd/>
          </a:ln>
          <a:effectLst>
            <a:outerShdw dist="35921" dir="2700000" algn="ctr" rotWithShape="0">
              <a:srgbClr val="000000"/>
            </a:outerShdw>
          </a:effectLst>
        </p:spPr>
        <p:txBody>
          <a:bodyPr wrap="square">
            <a:spAutoFit/>
          </a:bodyPr>
          <a:lstStyle/>
          <a:p>
            <a:pPr algn="ctr">
              <a:defRPr/>
            </a:pPr>
            <a:r>
              <a:rPr lang="en-US" sz="2400" dirty="0">
                <a:solidFill>
                  <a:schemeClr val="bg1"/>
                </a:solidFill>
                <a:latin typeface="Lato Black" panose="020F0A02020204030203" pitchFamily="34" charset="0"/>
              </a:rPr>
              <a:t> “Now in those days John the Baptist came, preaching </a:t>
            </a:r>
          </a:p>
          <a:p>
            <a:pPr algn="ctr">
              <a:defRPr/>
            </a:pPr>
            <a:r>
              <a:rPr lang="en-US" sz="2400" dirty="0">
                <a:solidFill>
                  <a:schemeClr val="bg1"/>
                </a:solidFill>
                <a:latin typeface="Lato Black" panose="020F0A02020204030203" pitchFamily="34" charset="0"/>
              </a:rPr>
              <a:t>in the wilderness of Judea, saying, ‘Repent, for the</a:t>
            </a:r>
          </a:p>
          <a:p>
            <a:pPr algn="ctr">
              <a:defRPr/>
            </a:pPr>
            <a:r>
              <a:rPr lang="en-US" sz="2400" dirty="0">
                <a:solidFill>
                  <a:schemeClr val="bg1"/>
                </a:solidFill>
                <a:latin typeface="Lato Black" panose="020F0A02020204030203" pitchFamily="34" charset="0"/>
              </a:rPr>
              <a:t> kingdom of heaven is at hand’” (Matt 3:1,2).</a:t>
            </a:r>
          </a:p>
        </p:txBody>
      </p:sp>
    </p:spTree>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BDBA5C-5850-DBA5-34AF-20AA19DAB091}"/>
              </a:ext>
            </a:extLst>
          </p:cNvPr>
          <p:cNvPicPr>
            <a:picLocks noChangeAspect="1"/>
          </p:cNvPicPr>
          <p:nvPr/>
        </p:nvPicPr>
        <p:blipFill rotWithShape="1">
          <a:blip r:embed="rId2"/>
          <a:srcRect r="11731"/>
          <a:stretch/>
        </p:blipFill>
        <p:spPr>
          <a:xfrm>
            <a:off x="3149117" y="0"/>
            <a:ext cx="9042884" cy="6858000"/>
          </a:xfrm>
          <a:prstGeom prst="rect">
            <a:avLst/>
          </a:prstGeom>
        </p:spPr>
      </p:pic>
      <p:sp>
        <p:nvSpPr>
          <p:cNvPr id="5" name="Text Box 3">
            <a:extLst>
              <a:ext uri="{FF2B5EF4-FFF2-40B4-BE49-F238E27FC236}">
                <a16:creationId xmlns:a16="http://schemas.microsoft.com/office/drawing/2014/main" id="{2FEEADA5-54E2-6B40-5A0C-D00C3DA70B46}"/>
              </a:ext>
            </a:extLst>
          </p:cNvPr>
          <p:cNvSpPr txBox="1">
            <a:spLocks noChangeArrowheads="1"/>
          </p:cNvSpPr>
          <p:nvPr/>
        </p:nvSpPr>
        <p:spPr bwMode="auto">
          <a:xfrm>
            <a:off x="-204652" y="352699"/>
            <a:ext cx="3733800" cy="461665"/>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lgn="ctr">
              <a:defRPr/>
            </a:pPr>
            <a:r>
              <a:rPr lang="en-US" sz="2400" dirty="0">
                <a:solidFill>
                  <a:schemeClr val="bg1"/>
                </a:solidFill>
                <a:latin typeface="Lato Black" panose="020F0A02020204030203" pitchFamily="34" charset="0"/>
              </a:rPr>
              <a:t>The Jordan River</a:t>
            </a:r>
            <a:endParaRPr lang="en-US" sz="2400" dirty="0">
              <a:solidFill>
                <a:schemeClr val="bg1"/>
              </a:solidFill>
              <a:effectLst>
                <a:outerShdw blurRad="50800" dist="38100" dir="2700000" algn="tl" rotWithShape="0">
                  <a:prstClr val="black">
                    <a:alpha val="40000"/>
                  </a:prstClr>
                </a:outerShdw>
              </a:effectLst>
              <a:latin typeface="Lato Black" panose="020F0A02020204030203" pitchFamily="34" charset="0"/>
            </a:endParaRPr>
          </a:p>
        </p:txBody>
      </p:sp>
    </p:spTree>
    <p:extLst>
      <p:ext uri="{BB962C8B-B14F-4D97-AF65-F5344CB8AC3E}">
        <p14:creationId xmlns:p14="http://schemas.microsoft.com/office/powerpoint/2010/main" val="3044297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alilee shoreline closeup, tb n052000 sr">
            <a:extLst>
              <a:ext uri="{FF2B5EF4-FFF2-40B4-BE49-F238E27FC236}">
                <a16:creationId xmlns:a16="http://schemas.microsoft.com/office/drawing/2014/main" id="{AD2928ED-0B04-6AB1-FE2C-BF13192C9835}"/>
              </a:ext>
            </a:extLst>
          </p:cNvP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2743200" y="0"/>
            <a:ext cx="9448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64515" name="Text Box 3">
            <a:extLst>
              <a:ext uri="{FF2B5EF4-FFF2-40B4-BE49-F238E27FC236}">
                <a16:creationId xmlns:a16="http://schemas.microsoft.com/office/drawing/2014/main" id="{FD0FBC70-0270-D0BF-39A3-FBDE45572892}"/>
              </a:ext>
            </a:extLst>
          </p:cNvPr>
          <p:cNvSpPr txBox="1">
            <a:spLocks noChangeArrowheads="1"/>
          </p:cNvSpPr>
          <p:nvPr/>
        </p:nvSpPr>
        <p:spPr bwMode="auto">
          <a:xfrm>
            <a:off x="8534401" y="2598738"/>
            <a:ext cx="1311578" cy="338554"/>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defRPr/>
            </a:pPr>
            <a:r>
              <a:rPr lang="en-US" sz="1600" b="1">
                <a:solidFill>
                  <a:schemeClr val="bg1"/>
                </a:solidFill>
                <a:latin typeface="Arial" charset="0"/>
              </a:rPr>
              <a:t>Capernaum</a:t>
            </a:r>
          </a:p>
        </p:txBody>
      </p:sp>
      <p:sp>
        <p:nvSpPr>
          <p:cNvPr id="64516" name="Text Box 4">
            <a:extLst>
              <a:ext uri="{FF2B5EF4-FFF2-40B4-BE49-F238E27FC236}">
                <a16:creationId xmlns:a16="http://schemas.microsoft.com/office/drawing/2014/main" id="{2B60DC78-3691-6D0D-69A4-099597421CF5}"/>
              </a:ext>
            </a:extLst>
          </p:cNvPr>
          <p:cNvSpPr txBox="1">
            <a:spLocks noChangeArrowheads="1"/>
          </p:cNvSpPr>
          <p:nvPr/>
        </p:nvSpPr>
        <p:spPr bwMode="auto">
          <a:xfrm>
            <a:off x="10515600" y="2209800"/>
            <a:ext cx="1164101" cy="338554"/>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eaLnBrk="1" hangingPunct="1">
              <a:defRPr/>
            </a:pPr>
            <a:r>
              <a:rPr lang="en-US" sz="1600" b="1">
                <a:solidFill>
                  <a:schemeClr val="bg1"/>
                </a:solidFill>
                <a:latin typeface="Arial" charset="0"/>
              </a:rPr>
              <a:t>Bethsaida</a:t>
            </a:r>
          </a:p>
        </p:txBody>
      </p:sp>
      <p:sp>
        <p:nvSpPr>
          <p:cNvPr id="11269" name="Line 5">
            <a:extLst>
              <a:ext uri="{FF2B5EF4-FFF2-40B4-BE49-F238E27FC236}">
                <a16:creationId xmlns:a16="http://schemas.microsoft.com/office/drawing/2014/main" id="{7AA40F31-B5C3-C5CB-95F8-473C4CAAA9A9}"/>
              </a:ext>
            </a:extLst>
          </p:cNvPr>
          <p:cNvSpPr>
            <a:spLocks noChangeShapeType="1"/>
          </p:cNvSpPr>
          <p:nvPr/>
        </p:nvSpPr>
        <p:spPr bwMode="auto">
          <a:xfrm>
            <a:off x="10972800" y="2514600"/>
            <a:ext cx="0" cy="30480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solidFill>
                <a:schemeClr val="bg1"/>
              </a:solidFill>
            </a:endParaRPr>
          </a:p>
        </p:txBody>
      </p:sp>
      <p:sp>
        <p:nvSpPr>
          <p:cNvPr id="11270" name="Line 6">
            <a:extLst>
              <a:ext uri="{FF2B5EF4-FFF2-40B4-BE49-F238E27FC236}">
                <a16:creationId xmlns:a16="http://schemas.microsoft.com/office/drawing/2014/main" id="{BEE01940-73D7-E420-1ED2-2449E74A4B31}"/>
              </a:ext>
            </a:extLst>
          </p:cNvPr>
          <p:cNvSpPr>
            <a:spLocks noChangeShapeType="1"/>
          </p:cNvSpPr>
          <p:nvPr/>
        </p:nvSpPr>
        <p:spPr bwMode="auto">
          <a:xfrm>
            <a:off x="9067800" y="2895600"/>
            <a:ext cx="0" cy="38100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solidFill>
                <a:schemeClr val="bg1"/>
              </a:solidFill>
            </a:endParaRPr>
          </a:p>
        </p:txBody>
      </p:sp>
      <p:sp>
        <p:nvSpPr>
          <p:cNvPr id="64519" name="Text Box 7">
            <a:extLst>
              <a:ext uri="{FF2B5EF4-FFF2-40B4-BE49-F238E27FC236}">
                <a16:creationId xmlns:a16="http://schemas.microsoft.com/office/drawing/2014/main" id="{D5CF9179-51F7-A691-42BE-745E15D0D4CD}"/>
              </a:ext>
            </a:extLst>
          </p:cNvPr>
          <p:cNvSpPr txBox="1">
            <a:spLocks noChangeArrowheads="1"/>
          </p:cNvSpPr>
          <p:nvPr/>
        </p:nvSpPr>
        <p:spPr bwMode="auto">
          <a:xfrm>
            <a:off x="5486400" y="3048000"/>
            <a:ext cx="897169" cy="338554"/>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defRPr/>
            </a:pPr>
            <a:r>
              <a:rPr lang="en-US" sz="1600" b="1">
                <a:solidFill>
                  <a:schemeClr val="bg1"/>
                </a:solidFill>
                <a:latin typeface="Arial" charset="0"/>
              </a:rPr>
              <a:t>Tabgha</a:t>
            </a:r>
          </a:p>
        </p:txBody>
      </p:sp>
      <p:sp>
        <p:nvSpPr>
          <p:cNvPr id="11272" name="Line 8">
            <a:extLst>
              <a:ext uri="{FF2B5EF4-FFF2-40B4-BE49-F238E27FC236}">
                <a16:creationId xmlns:a16="http://schemas.microsoft.com/office/drawing/2014/main" id="{64499711-19D9-ACFB-B160-85D778503D52}"/>
              </a:ext>
            </a:extLst>
          </p:cNvPr>
          <p:cNvSpPr>
            <a:spLocks noChangeShapeType="1"/>
          </p:cNvSpPr>
          <p:nvPr/>
        </p:nvSpPr>
        <p:spPr bwMode="auto">
          <a:xfrm>
            <a:off x="5867400" y="3352800"/>
            <a:ext cx="0" cy="30480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solidFill>
                <a:schemeClr val="bg1"/>
              </a:solidFill>
            </a:endParaRPr>
          </a:p>
        </p:txBody>
      </p:sp>
      <p:sp>
        <p:nvSpPr>
          <p:cNvPr id="64521" name="Text Box 9">
            <a:extLst>
              <a:ext uri="{FF2B5EF4-FFF2-40B4-BE49-F238E27FC236}">
                <a16:creationId xmlns:a16="http://schemas.microsoft.com/office/drawing/2014/main" id="{38078F29-6C24-4151-DB24-1AB3DB7E3BDA}"/>
              </a:ext>
            </a:extLst>
          </p:cNvPr>
          <p:cNvSpPr txBox="1">
            <a:spLocks noChangeArrowheads="1"/>
          </p:cNvSpPr>
          <p:nvPr/>
        </p:nvSpPr>
        <p:spPr bwMode="auto">
          <a:xfrm>
            <a:off x="3733801" y="2514600"/>
            <a:ext cx="1840568" cy="338554"/>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defRPr/>
            </a:pPr>
            <a:r>
              <a:rPr lang="en-US" sz="1600" b="1">
                <a:solidFill>
                  <a:schemeClr val="bg1"/>
                </a:solidFill>
                <a:latin typeface="Arial" charset="0"/>
              </a:rPr>
              <a:t>Mt. of Beatitudes</a:t>
            </a:r>
          </a:p>
        </p:txBody>
      </p:sp>
      <p:sp>
        <p:nvSpPr>
          <p:cNvPr id="11274" name="Line 10">
            <a:extLst>
              <a:ext uri="{FF2B5EF4-FFF2-40B4-BE49-F238E27FC236}">
                <a16:creationId xmlns:a16="http://schemas.microsoft.com/office/drawing/2014/main" id="{758CBBA2-8EED-CAB4-814F-1BD3584A88BA}"/>
              </a:ext>
            </a:extLst>
          </p:cNvPr>
          <p:cNvSpPr>
            <a:spLocks noChangeShapeType="1"/>
          </p:cNvSpPr>
          <p:nvPr/>
        </p:nvSpPr>
        <p:spPr bwMode="auto">
          <a:xfrm>
            <a:off x="4495800" y="2819400"/>
            <a:ext cx="0" cy="30480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solidFill>
                <a:schemeClr val="bg1"/>
              </a:solidFill>
            </a:endParaRPr>
          </a:p>
        </p:txBody>
      </p:sp>
      <p:sp>
        <p:nvSpPr>
          <p:cNvPr id="64523" name="Text Box 11">
            <a:extLst>
              <a:ext uri="{FF2B5EF4-FFF2-40B4-BE49-F238E27FC236}">
                <a16:creationId xmlns:a16="http://schemas.microsoft.com/office/drawing/2014/main" id="{922BCA3F-E7AD-4768-9E60-DC7CA7C5C34B}"/>
              </a:ext>
            </a:extLst>
          </p:cNvPr>
          <p:cNvSpPr txBox="1">
            <a:spLocks noChangeArrowheads="1"/>
          </p:cNvSpPr>
          <p:nvPr/>
        </p:nvSpPr>
        <p:spPr bwMode="auto">
          <a:xfrm>
            <a:off x="9372600" y="1524000"/>
            <a:ext cx="1576072" cy="338554"/>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defRPr/>
            </a:pPr>
            <a:r>
              <a:rPr lang="en-US" sz="1600" b="1">
                <a:solidFill>
                  <a:schemeClr val="bg1"/>
                </a:solidFill>
                <a:latin typeface="Arial" charset="0"/>
              </a:rPr>
              <a:t>Golan Heights</a:t>
            </a:r>
          </a:p>
        </p:txBody>
      </p:sp>
      <p:sp>
        <p:nvSpPr>
          <p:cNvPr id="64524" name="Text Box 12">
            <a:extLst>
              <a:ext uri="{FF2B5EF4-FFF2-40B4-BE49-F238E27FC236}">
                <a16:creationId xmlns:a16="http://schemas.microsoft.com/office/drawing/2014/main" id="{CBE6CA77-BB96-0C3B-3CF6-ECEC13777399}"/>
              </a:ext>
            </a:extLst>
          </p:cNvPr>
          <p:cNvSpPr txBox="1">
            <a:spLocks noChangeArrowheads="1"/>
          </p:cNvSpPr>
          <p:nvPr/>
        </p:nvSpPr>
        <p:spPr bwMode="auto">
          <a:xfrm>
            <a:off x="6553200" y="2873375"/>
            <a:ext cx="1529586" cy="338554"/>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defRPr/>
            </a:pPr>
            <a:r>
              <a:rPr lang="en-US" sz="1600" b="1">
                <a:solidFill>
                  <a:schemeClr val="bg1"/>
                </a:solidFill>
                <a:latin typeface="Arial" charset="0"/>
              </a:rPr>
              <a:t>Sower’s Cove</a:t>
            </a:r>
          </a:p>
        </p:txBody>
      </p:sp>
      <p:sp>
        <p:nvSpPr>
          <p:cNvPr id="11277" name="Line 13">
            <a:extLst>
              <a:ext uri="{FF2B5EF4-FFF2-40B4-BE49-F238E27FC236}">
                <a16:creationId xmlns:a16="http://schemas.microsoft.com/office/drawing/2014/main" id="{8B3B38A3-C3BD-A94E-0BEA-B44745767459}"/>
              </a:ext>
            </a:extLst>
          </p:cNvPr>
          <p:cNvSpPr>
            <a:spLocks noChangeShapeType="1"/>
          </p:cNvSpPr>
          <p:nvPr/>
        </p:nvSpPr>
        <p:spPr bwMode="auto">
          <a:xfrm>
            <a:off x="7162800" y="3200400"/>
            <a:ext cx="0" cy="3810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solidFill>
                <a:schemeClr val="bg1"/>
              </a:solidFill>
            </a:endParaRPr>
          </a:p>
        </p:txBody>
      </p:sp>
      <p:sp>
        <p:nvSpPr>
          <p:cNvPr id="2" name="Text Box 1030">
            <a:extLst>
              <a:ext uri="{FF2B5EF4-FFF2-40B4-BE49-F238E27FC236}">
                <a16:creationId xmlns:a16="http://schemas.microsoft.com/office/drawing/2014/main" id="{86B2E4A9-91B5-C05F-E8B3-009FA85DFFEE}"/>
              </a:ext>
            </a:extLst>
          </p:cNvPr>
          <p:cNvSpPr txBox="1">
            <a:spLocks noChangeArrowheads="1"/>
          </p:cNvSpPr>
          <p:nvPr/>
        </p:nvSpPr>
        <p:spPr bwMode="auto">
          <a:xfrm>
            <a:off x="607480" y="527285"/>
            <a:ext cx="15167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a:solidFill>
                  <a:schemeClr val="bg1"/>
                </a:solidFill>
                <a:latin typeface="Lato Black" panose="020F0A02020204030203" pitchFamily="34" charset="0"/>
              </a:rPr>
              <a:t>The Sea </a:t>
            </a:r>
          </a:p>
          <a:p>
            <a:pPr algn="ctr"/>
            <a:r>
              <a:rPr lang="en-US" altLang="en-US" sz="2400" dirty="0">
                <a:solidFill>
                  <a:schemeClr val="bg1"/>
                </a:solidFill>
                <a:latin typeface="Lato Black" panose="020F0A02020204030203" pitchFamily="34" charset="0"/>
              </a:rPr>
              <a:t>of Galilee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026">
            <a:extLst>
              <a:ext uri="{FF2B5EF4-FFF2-40B4-BE49-F238E27FC236}">
                <a16:creationId xmlns:a16="http://schemas.microsoft.com/office/drawing/2014/main" id="{64583F48-B19D-A1B4-73A0-A09A4836A9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0596" name="Text Box 1028">
            <a:extLst>
              <a:ext uri="{FF2B5EF4-FFF2-40B4-BE49-F238E27FC236}">
                <a16:creationId xmlns:a16="http://schemas.microsoft.com/office/drawing/2014/main" id="{43316663-F5C5-7E74-C925-AB6F4BF7263B}"/>
              </a:ext>
            </a:extLst>
          </p:cNvPr>
          <p:cNvSpPr txBox="1">
            <a:spLocks noChangeArrowheads="1"/>
          </p:cNvSpPr>
          <p:nvPr/>
        </p:nvSpPr>
        <p:spPr bwMode="auto">
          <a:xfrm>
            <a:off x="9331325" y="2562226"/>
            <a:ext cx="90922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chemeClr val="bg1"/>
                </a:solidFill>
                <a:latin typeface="Lato Black" panose="020F0A02020204030203" pitchFamily="34" charset="0"/>
              </a:rPr>
              <a:t>Arbel Cliff</a:t>
            </a:r>
          </a:p>
        </p:txBody>
      </p:sp>
      <p:sp>
        <p:nvSpPr>
          <p:cNvPr id="110597" name="Text Box 1029">
            <a:extLst>
              <a:ext uri="{FF2B5EF4-FFF2-40B4-BE49-F238E27FC236}">
                <a16:creationId xmlns:a16="http://schemas.microsoft.com/office/drawing/2014/main" id="{02264CC2-B90D-72BD-396F-24B1F332F46B}"/>
              </a:ext>
            </a:extLst>
          </p:cNvPr>
          <p:cNvSpPr txBox="1">
            <a:spLocks noChangeArrowheads="1"/>
          </p:cNvSpPr>
          <p:nvPr/>
        </p:nvSpPr>
        <p:spPr bwMode="auto">
          <a:xfrm>
            <a:off x="3523800" y="2882900"/>
            <a:ext cx="10454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a:solidFill>
                  <a:schemeClr val="bg1"/>
                </a:solidFill>
                <a:latin typeface="Lato Black" panose="020F0A02020204030203" pitchFamily="34" charset="0"/>
              </a:rPr>
              <a:t>The Plain of </a:t>
            </a:r>
          </a:p>
          <a:p>
            <a:pPr algn="ctr"/>
            <a:r>
              <a:rPr lang="en-US" altLang="en-US" sz="1200">
                <a:solidFill>
                  <a:schemeClr val="bg1"/>
                </a:solidFill>
                <a:latin typeface="Lato Black" panose="020F0A02020204030203" pitchFamily="34" charset="0"/>
              </a:rPr>
              <a:t>Gennesaret</a:t>
            </a:r>
          </a:p>
        </p:txBody>
      </p:sp>
      <p:sp>
        <p:nvSpPr>
          <p:cNvPr id="110598" name="Text Box 1030">
            <a:extLst>
              <a:ext uri="{FF2B5EF4-FFF2-40B4-BE49-F238E27FC236}">
                <a16:creationId xmlns:a16="http://schemas.microsoft.com/office/drawing/2014/main" id="{05ED2E39-8561-3E26-D0A3-AF5E44876ACA}"/>
              </a:ext>
            </a:extLst>
          </p:cNvPr>
          <p:cNvSpPr txBox="1">
            <a:spLocks noChangeArrowheads="1"/>
          </p:cNvSpPr>
          <p:nvPr/>
        </p:nvSpPr>
        <p:spPr bwMode="auto">
          <a:xfrm>
            <a:off x="796892" y="657914"/>
            <a:ext cx="15167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a:solidFill>
                  <a:schemeClr val="bg1"/>
                </a:solidFill>
                <a:latin typeface="Lato Black" panose="020F0A02020204030203" pitchFamily="34" charset="0"/>
              </a:rPr>
              <a:t>The Sea </a:t>
            </a:r>
          </a:p>
          <a:p>
            <a:pPr algn="ctr"/>
            <a:r>
              <a:rPr lang="en-US" altLang="en-US" sz="2400" dirty="0">
                <a:solidFill>
                  <a:schemeClr val="bg1"/>
                </a:solidFill>
                <a:latin typeface="Lato Black" panose="020F0A02020204030203" pitchFamily="34" charset="0"/>
              </a:rPr>
              <a:t>of Galilee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a:extLst>
              <a:ext uri="{FF2B5EF4-FFF2-40B4-BE49-F238E27FC236}">
                <a16:creationId xmlns:a16="http://schemas.microsoft.com/office/drawing/2014/main" id="{6C22043F-34F4-56F2-95C2-A6A3DBB40D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9759" y="0"/>
            <a:ext cx="9144000" cy="6832600"/>
          </a:xfrm>
          <a:prstGeom prst="rect">
            <a:avLst/>
          </a:prstGeom>
          <a:noFill/>
          <a:extLst>
            <a:ext uri="{909E8E84-426E-40DD-AFC4-6F175D3DCCD1}">
              <a14:hiddenFill xmlns:a14="http://schemas.microsoft.com/office/drawing/2010/main">
                <a:solidFill>
                  <a:srgbClr val="FFFFFF"/>
                </a:solidFill>
              </a14:hiddenFill>
            </a:ext>
          </a:extLst>
        </p:spPr>
      </p:pic>
      <p:sp>
        <p:nvSpPr>
          <p:cNvPr id="159747" name="Text Box 3">
            <a:extLst>
              <a:ext uri="{FF2B5EF4-FFF2-40B4-BE49-F238E27FC236}">
                <a16:creationId xmlns:a16="http://schemas.microsoft.com/office/drawing/2014/main" id="{157B240E-C5F8-A214-01B9-B6817D8FFCF8}"/>
              </a:ext>
            </a:extLst>
          </p:cNvPr>
          <p:cNvSpPr txBox="1">
            <a:spLocks noChangeArrowheads="1"/>
          </p:cNvSpPr>
          <p:nvPr/>
        </p:nvSpPr>
        <p:spPr bwMode="auto">
          <a:xfrm>
            <a:off x="218824" y="131733"/>
            <a:ext cx="276045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dirty="0">
                <a:solidFill>
                  <a:srgbClr val="FFFFFF"/>
                </a:solidFill>
                <a:latin typeface="Lato Black" panose="020F0A02020204030203" pitchFamily="34" charset="0"/>
              </a:rPr>
              <a:t>The Sea of Galilee viewed from the “Sower’s Cove”</a:t>
            </a:r>
            <a:endParaRPr lang="en-US" altLang="en-US" sz="2400" dirty="0">
              <a:latin typeface="Lato Black" panose="020F0A02020204030203"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3218FB2-1898-2602-2AE1-4CE0844A0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5085" y="-66675"/>
            <a:ext cx="9448800" cy="699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Text Box 3">
            <a:extLst>
              <a:ext uri="{FF2B5EF4-FFF2-40B4-BE49-F238E27FC236}">
                <a16:creationId xmlns:a16="http://schemas.microsoft.com/office/drawing/2014/main" id="{5171818E-E813-3F31-E0AE-35A318C5AB48}"/>
              </a:ext>
            </a:extLst>
          </p:cNvPr>
          <p:cNvSpPr txBox="1">
            <a:spLocks noChangeArrowheads="1"/>
          </p:cNvSpPr>
          <p:nvPr/>
        </p:nvSpPr>
        <p:spPr bwMode="auto">
          <a:xfrm>
            <a:off x="214469" y="108940"/>
            <a:ext cx="4343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a:solidFill>
                  <a:srgbClr val="FFFFFF"/>
                </a:solidFill>
                <a:latin typeface="Lato Black" panose="020F0A02020204030203" pitchFamily="34" charset="0"/>
              </a:rPr>
              <a:t>The “Sower’s Cove”</a:t>
            </a:r>
          </a:p>
        </p:txBody>
      </p:sp>
      <p:sp>
        <p:nvSpPr>
          <p:cNvPr id="161798" name="Line 6">
            <a:extLst>
              <a:ext uri="{FF2B5EF4-FFF2-40B4-BE49-F238E27FC236}">
                <a16:creationId xmlns:a16="http://schemas.microsoft.com/office/drawing/2014/main" id="{262414AB-A9C4-D4C8-81BA-38B383C5F4E8}"/>
              </a:ext>
            </a:extLst>
          </p:cNvPr>
          <p:cNvSpPr>
            <a:spLocks noChangeShapeType="1"/>
          </p:cNvSpPr>
          <p:nvPr/>
        </p:nvSpPr>
        <p:spPr bwMode="auto">
          <a:xfrm>
            <a:off x="2560320" y="3738045"/>
            <a:ext cx="3142685" cy="1056023"/>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latin typeface="Lato Black" panose="020F0A02020204030203" pitchFamily="34" charset="0"/>
            </a:endParaRPr>
          </a:p>
        </p:txBody>
      </p:sp>
      <p:sp>
        <p:nvSpPr>
          <p:cNvPr id="2" name="Text Box 6">
            <a:extLst>
              <a:ext uri="{FF2B5EF4-FFF2-40B4-BE49-F238E27FC236}">
                <a16:creationId xmlns:a16="http://schemas.microsoft.com/office/drawing/2014/main" id="{6090AA31-34C6-EA4A-FC55-2B00ECDCBC04}"/>
              </a:ext>
            </a:extLst>
          </p:cNvPr>
          <p:cNvSpPr txBox="1">
            <a:spLocks noChangeArrowheads="1"/>
          </p:cNvSpPr>
          <p:nvPr/>
        </p:nvSpPr>
        <p:spPr bwMode="auto">
          <a:xfrm>
            <a:off x="163286" y="957944"/>
            <a:ext cx="2619103" cy="5262979"/>
          </a:xfrm>
          <a:prstGeom prst="rect">
            <a:avLst/>
          </a:prstGeom>
          <a:noFill/>
          <a:ln w="9525">
            <a:noFill/>
            <a:miter lim="800000"/>
            <a:headEnd/>
            <a:tailEnd/>
          </a:ln>
          <a:effectLst>
            <a:outerShdw dist="35921" dir="2700000" algn="ctr" rotWithShape="0">
              <a:srgbClr val="000000"/>
            </a:outerShdw>
          </a:effectLst>
        </p:spPr>
        <p:txBody>
          <a:bodyPr wrap="square">
            <a:spAutoFit/>
          </a:bodyPr>
          <a:lstStyle/>
          <a:p>
            <a:pPr algn="ctr">
              <a:defRPr/>
            </a:pPr>
            <a:r>
              <a:rPr lang="en-US" sz="2400" dirty="0">
                <a:solidFill>
                  <a:schemeClr val="bg1"/>
                </a:solidFill>
                <a:latin typeface="Arial" charset="0"/>
              </a:rPr>
              <a:t>Acoustical research has demonstrated that this natural amphitheater </a:t>
            </a:r>
          </a:p>
          <a:p>
            <a:pPr algn="ctr">
              <a:defRPr/>
            </a:pPr>
            <a:r>
              <a:rPr lang="en-US" sz="2400" dirty="0">
                <a:solidFill>
                  <a:schemeClr val="bg1"/>
                </a:solidFill>
                <a:latin typeface="Arial" charset="0"/>
              </a:rPr>
              <a:t>could have accommodated 5,000 – 7,000 people who could</a:t>
            </a:r>
          </a:p>
          <a:p>
            <a:pPr algn="ctr">
              <a:defRPr/>
            </a:pPr>
            <a:r>
              <a:rPr lang="en-US" sz="2400" dirty="0">
                <a:solidFill>
                  <a:schemeClr val="bg1"/>
                </a:solidFill>
                <a:latin typeface="Arial" charset="0"/>
              </a:rPr>
              <a:t> easily have heard the words of a speaker on the shore or in a boat nearby.</a:t>
            </a:r>
          </a:p>
        </p:txBody>
      </p:sp>
    </p:spTree>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050">
            <a:extLst>
              <a:ext uri="{FF2B5EF4-FFF2-40B4-BE49-F238E27FC236}">
                <a16:creationId xmlns:a16="http://schemas.microsoft.com/office/drawing/2014/main" id="{061F196B-C505-1BD4-AE36-810F52A86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76200"/>
            <a:ext cx="9144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104452" name="Text Box 2052">
            <a:extLst>
              <a:ext uri="{FF2B5EF4-FFF2-40B4-BE49-F238E27FC236}">
                <a16:creationId xmlns:a16="http://schemas.microsoft.com/office/drawing/2014/main" id="{6C375FF8-0FB7-55A2-D7A3-34C9073AE93A}"/>
              </a:ext>
            </a:extLst>
          </p:cNvPr>
          <p:cNvSpPr txBox="1">
            <a:spLocks noChangeArrowheads="1"/>
          </p:cNvSpPr>
          <p:nvPr/>
        </p:nvSpPr>
        <p:spPr bwMode="auto">
          <a:xfrm>
            <a:off x="259573" y="695744"/>
            <a:ext cx="2667658"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400" dirty="0">
                <a:solidFill>
                  <a:schemeClr val="bg1"/>
                </a:solidFill>
                <a:latin typeface="Lato Black" panose="020F0A02020204030203" pitchFamily="34" charset="0"/>
              </a:rPr>
              <a:t>Near Bethsaida, in an uninhabited, grassy area, </a:t>
            </a:r>
          </a:p>
          <a:p>
            <a:pPr algn="ctr"/>
            <a:r>
              <a:rPr lang="en-US" altLang="en-US" sz="2400" dirty="0">
                <a:solidFill>
                  <a:schemeClr val="bg1"/>
                </a:solidFill>
                <a:latin typeface="Lato Black" panose="020F0A02020204030203" pitchFamily="34" charset="0"/>
              </a:rPr>
              <a:t>Jesus fed over </a:t>
            </a:r>
          </a:p>
          <a:p>
            <a:pPr algn="ctr"/>
            <a:r>
              <a:rPr lang="en-US" altLang="en-US" sz="2400" dirty="0">
                <a:solidFill>
                  <a:schemeClr val="bg1"/>
                </a:solidFill>
                <a:latin typeface="Lato Black" panose="020F0A02020204030203" pitchFamily="34" charset="0"/>
              </a:rPr>
              <a:t>five thousand people a year before His crucifixion.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D800CC4A-2576-1C07-F9E3-2FA3657482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30723" name="Text Box 3">
            <a:extLst>
              <a:ext uri="{FF2B5EF4-FFF2-40B4-BE49-F238E27FC236}">
                <a16:creationId xmlns:a16="http://schemas.microsoft.com/office/drawing/2014/main" id="{773DDB14-D6D7-2F16-1B32-074FC17DD20E}"/>
              </a:ext>
            </a:extLst>
          </p:cNvPr>
          <p:cNvSpPr txBox="1">
            <a:spLocks noChangeArrowheads="1"/>
          </p:cNvSpPr>
          <p:nvPr/>
        </p:nvSpPr>
        <p:spPr bwMode="auto">
          <a:xfrm>
            <a:off x="315284" y="506593"/>
            <a:ext cx="257169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dirty="0">
                <a:solidFill>
                  <a:schemeClr val="bg1"/>
                </a:solidFill>
                <a:latin typeface="Lato Black" panose="020F0A02020204030203" pitchFamily="34" charset="0"/>
              </a:rPr>
              <a:t>Site of Shechem (center, between Mt. Gerizim and Mt. </a:t>
            </a:r>
            <a:r>
              <a:rPr lang="en-US" altLang="en-US" sz="2400" dirty="0" err="1">
                <a:solidFill>
                  <a:schemeClr val="bg1"/>
                </a:solidFill>
                <a:latin typeface="Lato Black" panose="020F0A02020204030203" pitchFamily="34" charset="0"/>
              </a:rPr>
              <a:t>Ebal</a:t>
            </a:r>
            <a:r>
              <a:rPr lang="en-US" altLang="en-US" sz="2400" dirty="0">
                <a:solidFill>
                  <a:schemeClr val="bg1"/>
                </a:solidFill>
                <a:latin typeface="Lato Black" panose="020F0A02020204030203" pitchFamily="34" charset="0"/>
              </a:rPr>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a:extLst>
              <a:ext uri="{FF2B5EF4-FFF2-40B4-BE49-F238E27FC236}">
                <a16:creationId xmlns:a16="http://schemas.microsoft.com/office/drawing/2014/main" id="{E704B16A-8EEC-D32C-77CD-EC3EB74293B8}"/>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6803" name="Text Box 3">
            <a:extLst>
              <a:ext uri="{FF2B5EF4-FFF2-40B4-BE49-F238E27FC236}">
                <a16:creationId xmlns:a16="http://schemas.microsoft.com/office/drawing/2014/main" id="{6F66ACC5-F665-188F-2B49-8323F169A9BC}"/>
              </a:ext>
            </a:extLst>
          </p:cNvPr>
          <p:cNvSpPr txBox="1">
            <a:spLocks noChangeArrowheads="1"/>
          </p:cNvSpPr>
          <p:nvPr/>
        </p:nvSpPr>
        <p:spPr bwMode="auto">
          <a:xfrm>
            <a:off x="-408317" y="306238"/>
            <a:ext cx="3886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s-ES" sz="2400" dirty="0">
                <a:solidFill>
                  <a:schemeClr val="bg1"/>
                </a:solidFill>
                <a:latin typeface="Lato Black" panose="020F0A02020204030203" pitchFamily="34" charset="0"/>
              </a:rPr>
              <a:t>The Temple Mount</a:t>
            </a:r>
          </a:p>
          <a:p>
            <a:pPr algn="ctr"/>
            <a:r>
              <a:rPr lang="en-US" altLang="es-ES" sz="2400" dirty="0">
                <a:solidFill>
                  <a:schemeClr val="bg1"/>
                </a:solidFill>
                <a:latin typeface="Lato Black" panose="020F0A02020204030203" pitchFamily="34" charset="0"/>
              </a:rPr>
              <a:t> in Jerusalem</a:t>
            </a:r>
          </a:p>
        </p:txBody>
      </p:sp>
      <p:sp>
        <p:nvSpPr>
          <p:cNvPr id="76806" name="Text Box 6">
            <a:extLst>
              <a:ext uri="{FF2B5EF4-FFF2-40B4-BE49-F238E27FC236}">
                <a16:creationId xmlns:a16="http://schemas.microsoft.com/office/drawing/2014/main" id="{3E884350-3D8B-0B5F-1F2B-A785FAA9EFD3}"/>
              </a:ext>
            </a:extLst>
          </p:cNvPr>
          <p:cNvSpPr txBox="1">
            <a:spLocks noChangeArrowheads="1"/>
          </p:cNvSpPr>
          <p:nvPr/>
        </p:nvSpPr>
        <p:spPr bwMode="auto">
          <a:xfrm>
            <a:off x="0" y="5737766"/>
            <a:ext cx="311014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dirty="0">
                <a:solidFill>
                  <a:schemeClr val="bg1"/>
                </a:solidFill>
                <a:latin typeface="Lato Black" panose="020F0A02020204030203" pitchFamily="34" charset="0"/>
              </a:rPr>
              <a:t>Photograph courtesy of the </a:t>
            </a:r>
          </a:p>
          <a:p>
            <a:r>
              <a:rPr lang="en-US" altLang="es-ES" dirty="0">
                <a:solidFill>
                  <a:schemeClr val="bg1"/>
                </a:solidFill>
                <a:latin typeface="Lato Black" panose="020F0A02020204030203" pitchFamily="34" charset="0"/>
              </a:rPr>
              <a:t>Holyland Hotel Jerusalem,</a:t>
            </a:r>
          </a:p>
          <a:p>
            <a:r>
              <a:rPr lang="en-US" altLang="es-ES" dirty="0">
                <a:solidFill>
                  <a:schemeClr val="bg1"/>
                </a:solidFill>
                <a:latin typeface="Lato Black" panose="020F0A02020204030203" pitchFamily="34" charset="0"/>
              </a:rPr>
              <a:t> location of the  model</a:t>
            </a:r>
          </a:p>
        </p:txBody>
      </p:sp>
    </p:spTree>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a:extLst>
              <a:ext uri="{FF2B5EF4-FFF2-40B4-BE49-F238E27FC236}">
                <a16:creationId xmlns:a16="http://schemas.microsoft.com/office/drawing/2014/main" id="{D44D28A8-3064-420C-D523-F227D4CD1F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1619" name="Text Box 3">
            <a:extLst>
              <a:ext uri="{FF2B5EF4-FFF2-40B4-BE49-F238E27FC236}">
                <a16:creationId xmlns:a16="http://schemas.microsoft.com/office/drawing/2014/main" id="{A49C6EA7-F650-80A6-03F8-40E695EE81F1}"/>
              </a:ext>
            </a:extLst>
          </p:cNvPr>
          <p:cNvSpPr txBox="1">
            <a:spLocks noChangeArrowheads="1"/>
          </p:cNvSpPr>
          <p:nvPr/>
        </p:nvSpPr>
        <p:spPr bwMode="auto">
          <a:xfrm>
            <a:off x="255917" y="1146865"/>
            <a:ext cx="253329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dirty="0">
                <a:solidFill>
                  <a:schemeClr val="bg1"/>
                </a:solidFill>
                <a:latin typeface="Lato Black" panose="020F0A02020204030203" pitchFamily="34" charset="0"/>
              </a:rPr>
              <a:t>The “Garden of Gethsemane”</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a:extLst>
              <a:ext uri="{FF2B5EF4-FFF2-40B4-BE49-F238E27FC236}">
                <a16:creationId xmlns:a16="http://schemas.microsoft.com/office/drawing/2014/main" id="{31EFAAC8-D177-2569-20ED-59F829C3C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0"/>
            <a:ext cx="7010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3" name="Text Box 3">
            <a:extLst>
              <a:ext uri="{FF2B5EF4-FFF2-40B4-BE49-F238E27FC236}">
                <a16:creationId xmlns:a16="http://schemas.microsoft.com/office/drawing/2014/main" id="{861AAAEC-2676-CA26-D5EC-3E4186D1B62D}"/>
              </a:ext>
            </a:extLst>
          </p:cNvPr>
          <p:cNvSpPr txBox="1">
            <a:spLocks noChangeArrowheads="1"/>
          </p:cNvSpPr>
          <p:nvPr/>
        </p:nvSpPr>
        <p:spPr bwMode="auto">
          <a:xfrm>
            <a:off x="8991600" y="838200"/>
            <a:ext cx="2057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solidFill>
                  <a:schemeClr val="bg1"/>
                </a:solidFill>
                <a:latin typeface="Lato Black" panose="020F0A02020204030203" pitchFamily="34" charset="0"/>
              </a:rPr>
              <a:t>Mt.of Olives</a:t>
            </a:r>
          </a:p>
        </p:txBody>
      </p:sp>
      <p:sp>
        <p:nvSpPr>
          <p:cNvPr id="107524" name="Text Box 4">
            <a:extLst>
              <a:ext uri="{FF2B5EF4-FFF2-40B4-BE49-F238E27FC236}">
                <a16:creationId xmlns:a16="http://schemas.microsoft.com/office/drawing/2014/main" id="{43CCA56F-B7C8-F9D2-CBB9-50D2D1276A04}"/>
              </a:ext>
            </a:extLst>
          </p:cNvPr>
          <p:cNvSpPr txBox="1">
            <a:spLocks noChangeArrowheads="1"/>
          </p:cNvSpPr>
          <p:nvPr/>
        </p:nvSpPr>
        <p:spPr bwMode="auto">
          <a:xfrm>
            <a:off x="8001000" y="2057400"/>
            <a:ext cx="2438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a:solidFill>
                  <a:schemeClr val="bg1"/>
                </a:solidFill>
                <a:latin typeface="Lato Black" panose="020F0A02020204030203" pitchFamily="34" charset="0"/>
              </a:rPr>
              <a:t>Site of the temple</a:t>
            </a:r>
          </a:p>
        </p:txBody>
      </p:sp>
      <p:sp>
        <p:nvSpPr>
          <p:cNvPr id="107526" name="Text Box 6">
            <a:extLst>
              <a:ext uri="{FF2B5EF4-FFF2-40B4-BE49-F238E27FC236}">
                <a16:creationId xmlns:a16="http://schemas.microsoft.com/office/drawing/2014/main" id="{007A5775-C7F9-0F3E-C2B2-AD4F2249531B}"/>
              </a:ext>
            </a:extLst>
          </p:cNvPr>
          <p:cNvSpPr txBox="1">
            <a:spLocks noChangeArrowheads="1"/>
          </p:cNvSpPr>
          <p:nvPr/>
        </p:nvSpPr>
        <p:spPr bwMode="auto">
          <a:xfrm>
            <a:off x="6552573" y="5280025"/>
            <a:ext cx="370806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a:solidFill>
                  <a:schemeClr val="bg1"/>
                </a:solidFill>
                <a:latin typeface="Lato Black" panose="020F0A02020204030203" pitchFamily="34" charset="0"/>
              </a:rPr>
              <a:t>Site of Herod’s Palace, </a:t>
            </a:r>
          </a:p>
          <a:p>
            <a:pPr algn="ctr"/>
            <a:r>
              <a:rPr lang="en-US" altLang="en-US" sz="2400" dirty="0">
                <a:solidFill>
                  <a:schemeClr val="bg1"/>
                </a:solidFill>
                <a:latin typeface="Lato Black" panose="020F0A02020204030203" pitchFamily="34" charset="0"/>
              </a:rPr>
              <a:t>built by Herod the Great. </a:t>
            </a:r>
          </a:p>
        </p:txBody>
      </p:sp>
      <p:sp>
        <p:nvSpPr>
          <p:cNvPr id="107527" name="Text Box 7">
            <a:extLst>
              <a:ext uri="{FF2B5EF4-FFF2-40B4-BE49-F238E27FC236}">
                <a16:creationId xmlns:a16="http://schemas.microsoft.com/office/drawing/2014/main" id="{7E7F0F40-1C3D-CA42-FE5E-5A7593DF4C8D}"/>
              </a:ext>
            </a:extLst>
          </p:cNvPr>
          <p:cNvSpPr txBox="1">
            <a:spLocks noChangeArrowheads="1"/>
          </p:cNvSpPr>
          <p:nvPr/>
        </p:nvSpPr>
        <p:spPr bwMode="auto">
          <a:xfrm>
            <a:off x="1469571" y="625178"/>
            <a:ext cx="2886892"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dirty="0">
                <a:solidFill>
                  <a:schemeClr val="bg1"/>
                </a:solidFill>
                <a:latin typeface="Lato Black" panose="020F0A02020204030203" pitchFamily="34" charset="0"/>
              </a:rPr>
              <a:t>Herod’s Palace</a:t>
            </a:r>
          </a:p>
          <a:p>
            <a:r>
              <a:rPr lang="en-US" altLang="en-US" sz="2400" dirty="0">
                <a:solidFill>
                  <a:schemeClr val="bg1"/>
                </a:solidFill>
                <a:latin typeface="Lato Black" panose="020F0A02020204030203" pitchFamily="34" charset="0"/>
              </a:rPr>
              <a:t>was probably </a:t>
            </a:r>
          </a:p>
          <a:p>
            <a:r>
              <a:rPr lang="en-US" altLang="en-US" sz="2400" dirty="0">
                <a:solidFill>
                  <a:schemeClr val="bg1"/>
                </a:solidFill>
                <a:latin typeface="Lato Black" panose="020F0A02020204030203" pitchFamily="34" charset="0"/>
              </a:rPr>
              <a:t>the location of</a:t>
            </a:r>
          </a:p>
          <a:p>
            <a:r>
              <a:rPr lang="en-US" altLang="en-US" sz="2400" dirty="0">
                <a:solidFill>
                  <a:schemeClr val="bg1"/>
                </a:solidFill>
                <a:latin typeface="Lato Black" panose="020F0A02020204030203" pitchFamily="34" charset="0"/>
              </a:rPr>
              <a:t>the Praetorium </a:t>
            </a:r>
          </a:p>
          <a:p>
            <a:r>
              <a:rPr lang="en-US" altLang="en-US" sz="2400" dirty="0">
                <a:solidFill>
                  <a:schemeClr val="bg1"/>
                </a:solidFill>
                <a:latin typeface="Lato Black" panose="020F0A02020204030203" pitchFamily="34" charset="0"/>
              </a:rPr>
              <a:t>where Pilate </a:t>
            </a:r>
          </a:p>
          <a:p>
            <a:r>
              <a:rPr lang="en-US" altLang="en-US" sz="2400" dirty="0">
                <a:solidFill>
                  <a:schemeClr val="bg1"/>
                </a:solidFill>
                <a:latin typeface="Lato Black" panose="020F0A02020204030203" pitchFamily="34" charset="0"/>
              </a:rPr>
              <a:t>resided during </a:t>
            </a:r>
          </a:p>
          <a:p>
            <a:r>
              <a:rPr lang="en-US" altLang="en-US" sz="2400" dirty="0">
                <a:solidFill>
                  <a:schemeClr val="bg1"/>
                </a:solidFill>
                <a:latin typeface="Lato Black" panose="020F0A02020204030203" pitchFamily="34" charset="0"/>
              </a:rPr>
              <a:t>Passover </a:t>
            </a:r>
          </a:p>
          <a:p>
            <a:r>
              <a:rPr lang="en-US" altLang="en-US" sz="2400" dirty="0">
                <a:solidFill>
                  <a:schemeClr val="bg1"/>
                </a:solidFill>
                <a:latin typeface="Lato Black" panose="020F0A02020204030203" pitchFamily="34" charset="0"/>
              </a:rPr>
              <a:t>A.D. 30.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75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p12">
            <a:extLst>
              <a:ext uri="{FF2B5EF4-FFF2-40B4-BE49-F238E27FC236}">
                <a16:creationId xmlns:a16="http://schemas.microsoft.com/office/drawing/2014/main" id="{B701890B-EBC5-9128-5D8B-7CBF4C514FD8}"/>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23" name="Text Box 3">
            <a:extLst>
              <a:ext uri="{FF2B5EF4-FFF2-40B4-BE49-F238E27FC236}">
                <a16:creationId xmlns:a16="http://schemas.microsoft.com/office/drawing/2014/main" id="{E34AA8DC-AEE5-3BAA-1C55-DC873B5C5504}"/>
              </a:ext>
            </a:extLst>
          </p:cNvPr>
          <p:cNvSpPr txBox="1">
            <a:spLocks noChangeArrowheads="1"/>
          </p:cNvSpPr>
          <p:nvPr/>
        </p:nvSpPr>
        <p:spPr bwMode="auto">
          <a:xfrm>
            <a:off x="352697" y="958668"/>
            <a:ext cx="2584269" cy="4154984"/>
          </a:xfrm>
          <a:prstGeom prst="rect">
            <a:avLst/>
          </a:prstGeom>
          <a:noFill/>
          <a:ln w="28575">
            <a:noFill/>
            <a:miter lim="800000"/>
            <a:headEnd/>
            <a:tailEnd/>
          </a:ln>
          <a:effectLst/>
        </p:spPr>
        <p:txBody>
          <a:bodyPr wrap="square">
            <a:spAutoFit/>
          </a:bodyPr>
          <a:lstStyle/>
          <a:p>
            <a:pPr algn="ctr">
              <a:defRPr/>
            </a:pPr>
            <a:r>
              <a:rPr lang="en-US" sz="2400" dirty="0">
                <a:solidFill>
                  <a:schemeClr val="bg1"/>
                </a:solidFill>
                <a:effectLst>
                  <a:outerShdw blurRad="38100" dist="38100" dir="2700000" algn="tl">
                    <a:srgbClr val="000000"/>
                  </a:outerShdw>
                </a:effectLst>
                <a:latin typeface="Lato Black" panose="020F0A02020204030203" pitchFamily="34" charset="0"/>
              </a:rPr>
              <a:t>“And when they came to the place called The Skull, </a:t>
            </a:r>
          </a:p>
          <a:p>
            <a:pPr algn="ctr">
              <a:defRPr/>
            </a:pPr>
            <a:r>
              <a:rPr lang="en-US" sz="2400" dirty="0">
                <a:solidFill>
                  <a:schemeClr val="bg1"/>
                </a:solidFill>
                <a:effectLst>
                  <a:outerShdw blurRad="38100" dist="38100" dir="2700000" algn="tl">
                    <a:srgbClr val="000000"/>
                  </a:outerShdw>
                </a:effectLst>
                <a:latin typeface="Lato Black" panose="020F0A02020204030203" pitchFamily="34" charset="0"/>
              </a:rPr>
              <a:t>there they crucified Him, and the criminals, one on </a:t>
            </a:r>
          </a:p>
          <a:p>
            <a:pPr algn="ctr">
              <a:defRPr/>
            </a:pPr>
            <a:r>
              <a:rPr lang="en-US" sz="2400" dirty="0">
                <a:solidFill>
                  <a:schemeClr val="bg1"/>
                </a:solidFill>
                <a:effectLst>
                  <a:outerShdw blurRad="38100" dist="38100" dir="2700000" algn="tl">
                    <a:srgbClr val="000000"/>
                  </a:outerShdw>
                </a:effectLst>
                <a:latin typeface="Lato Black" panose="020F0A02020204030203" pitchFamily="34" charset="0"/>
              </a:rPr>
              <a:t>the right and the other on the left” (Luke 23:33).</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erod's Family Tomb rolling stone, kg n120800">
            <a:extLst>
              <a:ext uri="{FF2B5EF4-FFF2-40B4-BE49-F238E27FC236}">
                <a16:creationId xmlns:a16="http://schemas.microsoft.com/office/drawing/2014/main" id="{57FB6A43-DB18-2972-07CE-60B63F4300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33350"/>
            <a:ext cx="9144000" cy="699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5">
            <a:extLst>
              <a:ext uri="{FF2B5EF4-FFF2-40B4-BE49-F238E27FC236}">
                <a16:creationId xmlns:a16="http://schemas.microsoft.com/office/drawing/2014/main" id="{E4E5B363-B651-9FBB-E3EB-E15394F00B36}"/>
              </a:ext>
            </a:extLst>
          </p:cNvPr>
          <p:cNvSpPr txBox="1">
            <a:spLocks noChangeArrowheads="1"/>
          </p:cNvSpPr>
          <p:nvPr/>
        </p:nvSpPr>
        <p:spPr bwMode="auto">
          <a:xfrm>
            <a:off x="4327525" y="69738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rgbClr val="FFFFFF"/>
                </a:solidFill>
                <a:latin typeface="Arial" panose="020B0604020202020204" pitchFamily="34" charset="0"/>
              </a:defRPr>
            </a:lvl1pPr>
            <a:lvl2pPr marL="742950" indent="-285750">
              <a:defRPr sz="1600">
                <a:solidFill>
                  <a:srgbClr val="FFFFFF"/>
                </a:solidFill>
                <a:latin typeface="Arial" panose="020B0604020202020204" pitchFamily="34" charset="0"/>
              </a:defRPr>
            </a:lvl2pPr>
            <a:lvl3pPr marL="1143000" indent="-228600">
              <a:defRPr sz="1600">
                <a:solidFill>
                  <a:srgbClr val="FFFFFF"/>
                </a:solidFill>
                <a:latin typeface="Arial" panose="020B0604020202020204" pitchFamily="34" charset="0"/>
              </a:defRPr>
            </a:lvl3pPr>
            <a:lvl4pPr marL="1600200" indent="-228600">
              <a:defRPr sz="1600">
                <a:solidFill>
                  <a:srgbClr val="FFFFFF"/>
                </a:solidFill>
                <a:latin typeface="Arial" panose="020B0604020202020204" pitchFamily="34" charset="0"/>
              </a:defRPr>
            </a:lvl4pPr>
            <a:lvl5pPr marL="2057400" indent="-228600">
              <a:defRPr sz="1600">
                <a:solidFill>
                  <a:srgbClr val="FFFFFF"/>
                </a:solidFill>
                <a:latin typeface="Arial" panose="020B0604020202020204" pitchFamily="34" charset="0"/>
              </a:defRPr>
            </a:lvl5pPr>
            <a:lvl6pPr marL="2514600" indent="-228600" eaLnBrk="0" fontAlgn="base" hangingPunct="0">
              <a:spcBef>
                <a:spcPct val="0"/>
              </a:spcBef>
              <a:spcAft>
                <a:spcPct val="0"/>
              </a:spcAft>
              <a:defRPr sz="1600">
                <a:solidFill>
                  <a:srgbClr val="FFFFFF"/>
                </a:solidFill>
                <a:latin typeface="Arial" panose="020B0604020202020204" pitchFamily="34" charset="0"/>
              </a:defRPr>
            </a:lvl6pPr>
            <a:lvl7pPr marL="2971800" indent="-228600" eaLnBrk="0" fontAlgn="base" hangingPunct="0">
              <a:spcBef>
                <a:spcPct val="0"/>
              </a:spcBef>
              <a:spcAft>
                <a:spcPct val="0"/>
              </a:spcAft>
              <a:defRPr sz="1600">
                <a:solidFill>
                  <a:srgbClr val="FFFFFF"/>
                </a:solidFill>
                <a:latin typeface="Arial" panose="020B0604020202020204" pitchFamily="34" charset="0"/>
              </a:defRPr>
            </a:lvl7pPr>
            <a:lvl8pPr marL="3429000" indent="-228600" eaLnBrk="0" fontAlgn="base" hangingPunct="0">
              <a:spcBef>
                <a:spcPct val="0"/>
              </a:spcBef>
              <a:spcAft>
                <a:spcPct val="0"/>
              </a:spcAft>
              <a:defRPr sz="1600">
                <a:solidFill>
                  <a:srgbClr val="FFFFFF"/>
                </a:solidFill>
                <a:latin typeface="Arial" panose="020B0604020202020204" pitchFamily="34" charset="0"/>
              </a:defRPr>
            </a:lvl8pPr>
            <a:lvl9pPr marL="3886200" indent="-228600" eaLnBrk="0" fontAlgn="base" hangingPunct="0">
              <a:spcBef>
                <a:spcPct val="0"/>
              </a:spcBef>
              <a:spcAft>
                <a:spcPct val="0"/>
              </a:spcAft>
              <a:defRPr sz="1600">
                <a:solidFill>
                  <a:srgbClr val="FFFFFF"/>
                </a:solidFill>
                <a:latin typeface="Arial" panose="020B0604020202020204" pitchFamily="34" charset="0"/>
              </a:defRPr>
            </a:lvl9pPr>
          </a:lstStyle>
          <a:p>
            <a:endParaRPr lang="en-US" altLang="en-US" sz="2400" b="1"/>
          </a:p>
        </p:txBody>
      </p:sp>
      <p:sp>
        <p:nvSpPr>
          <p:cNvPr id="444424" name="Text Box 8">
            <a:extLst>
              <a:ext uri="{FF2B5EF4-FFF2-40B4-BE49-F238E27FC236}">
                <a16:creationId xmlns:a16="http://schemas.microsoft.com/office/drawing/2014/main" id="{60F46771-60EE-8148-1785-95141792ED98}"/>
              </a:ext>
            </a:extLst>
          </p:cNvPr>
          <p:cNvSpPr txBox="1">
            <a:spLocks noChangeArrowheads="1"/>
          </p:cNvSpPr>
          <p:nvPr/>
        </p:nvSpPr>
        <p:spPr bwMode="auto">
          <a:xfrm>
            <a:off x="3200400" y="1729252"/>
            <a:ext cx="3352800" cy="3170099"/>
          </a:xfrm>
          <a:prstGeom prst="rect">
            <a:avLst/>
          </a:prstGeom>
          <a:noFill/>
          <a:ln w="9525">
            <a:noFill/>
            <a:miter lim="800000"/>
            <a:headEnd/>
            <a:tailEnd/>
          </a:ln>
          <a:effectLst>
            <a:outerShdw dist="35921" dir="2700000" algn="ctr" rotWithShape="0">
              <a:srgbClr val="FFFFFF"/>
            </a:outerShdw>
          </a:effectLst>
        </p:spPr>
        <p:txBody>
          <a:bodyPr>
            <a:spAutoFit/>
          </a:bodyPr>
          <a:lstStyle/>
          <a:p>
            <a:pPr>
              <a:defRPr/>
            </a:pPr>
            <a:r>
              <a:rPr lang="en-US" sz="2000" dirty="0">
                <a:latin typeface="Arial" charset="0"/>
              </a:rPr>
              <a:t>“Simon Peter therefore also came, following him, and entered the tomb;  and he beheld the linen wrappings lying there,  and the face-cloth, which had been on His head,  not lying with the linen wrappings, but rolled up  in a place by itself.”</a:t>
            </a:r>
          </a:p>
          <a:p>
            <a:pPr>
              <a:defRPr/>
            </a:pPr>
            <a:r>
              <a:rPr lang="en-US" sz="2000" dirty="0">
                <a:latin typeface="Arial" charset="0"/>
              </a:rPr>
              <a:t> (John 20:6, 7)</a:t>
            </a:r>
          </a:p>
        </p:txBody>
      </p:sp>
      <p:sp>
        <p:nvSpPr>
          <p:cNvPr id="444423" name="Rectangle 7">
            <a:extLst>
              <a:ext uri="{FF2B5EF4-FFF2-40B4-BE49-F238E27FC236}">
                <a16:creationId xmlns:a16="http://schemas.microsoft.com/office/drawing/2014/main" id="{9FB1C556-CFCD-F5FE-5D7E-389364DDBACE}"/>
              </a:ext>
            </a:extLst>
          </p:cNvPr>
          <p:cNvSpPr>
            <a:spLocks noChangeArrowheads="1"/>
          </p:cNvSpPr>
          <p:nvPr/>
        </p:nvSpPr>
        <p:spPr bwMode="auto">
          <a:xfrm>
            <a:off x="3200400" y="1658144"/>
            <a:ext cx="3352800" cy="3505200"/>
          </a:xfrm>
          <a:prstGeom prst="rect">
            <a:avLst/>
          </a:prstGeom>
          <a:solidFill>
            <a:srgbClr val="333333">
              <a:alpha val="6000"/>
            </a:srgbClr>
          </a:solidFill>
          <a:ln w="9525">
            <a:noFill/>
            <a:miter lim="800000"/>
            <a:headEnd/>
            <a:tailEnd/>
          </a:ln>
          <a:effectLst/>
        </p:spPr>
        <p:txBody>
          <a:bodyPr wrap="none" anchor="ctr"/>
          <a:lstStyle/>
          <a:p>
            <a:pPr algn="ctr">
              <a:defRPr/>
            </a:pPr>
            <a:endParaRPr lang="en-US" sz="2400">
              <a:solidFill>
                <a:schemeClr val="bg2"/>
              </a:solidFill>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44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351D2278-7745-AD0C-EA2B-E1D1369D4F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3">
            <a:extLst>
              <a:ext uri="{FF2B5EF4-FFF2-40B4-BE49-F238E27FC236}">
                <a16:creationId xmlns:a16="http://schemas.microsoft.com/office/drawing/2014/main" id="{06FC5C04-ABED-051D-0D3D-060121F538E0}"/>
              </a:ext>
            </a:extLst>
          </p:cNvPr>
          <p:cNvSpPr txBox="1">
            <a:spLocks noChangeArrowheads="1"/>
          </p:cNvSpPr>
          <p:nvPr/>
        </p:nvSpPr>
        <p:spPr bwMode="auto">
          <a:xfrm>
            <a:off x="6349864" y="3713935"/>
            <a:ext cx="2524125" cy="396875"/>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ctr" eaLnBrk="0" hangingPunct="0">
              <a:defRPr/>
            </a:pPr>
            <a:r>
              <a:rPr lang="en-US" sz="2000" dirty="0">
                <a:solidFill>
                  <a:srgbClr val="FFFF00"/>
                </a:solidFill>
                <a:effectLst>
                  <a:outerShdw blurRad="38100" dist="38100" dir="2700000" algn="tl">
                    <a:srgbClr val="000000"/>
                  </a:outerShdw>
                </a:effectLst>
                <a:latin typeface="Arial" charset="0"/>
              </a:rPr>
              <a:t>The Mount of Olives </a:t>
            </a:r>
          </a:p>
        </p:txBody>
      </p:sp>
      <p:sp>
        <p:nvSpPr>
          <p:cNvPr id="17412" name="Text Box 4">
            <a:extLst>
              <a:ext uri="{FF2B5EF4-FFF2-40B4-BE49-F238E27FC236}">
                <a16:creationId xmlns:a16="http://schemas.microsoft.com/office/drawing/2014/main" id="{F56D1449-70B9-5BDB-4B0C-87B4756245D4}"/>
              </a:ext>
            </a:extLst>
          </p:cNvPr>
          <p:cNvSpPr txBox="1">
            <a:spLocks noChangeArrowheads="1"/>
          </p:cNvSpPr>
          <p:nvPr/>
        </p:nvSpPr>
        <p:spPr bwMode="auto">
          <a:xfrm>
            <a:off x="63503" y="2919550"/>
            <a:ext cx="2984498" cy="2554545"/>
          </a:xfrm>
          <a:prstGeom prst="rect">
            <a:avLst/>
          </a:prstGeom>
          <a:noFill/>
          <a:ln w="9525">
            <a:noFill/>
            <a:miter lim="800000"/>
            <a:headEnd/>
            <a:tailEnd/>
          </a:ln>
          <a:effectLst>
            <a:outerShdw dist="35921" dir="2700000" algn="ctr" rotWithShape="0">
              <a:srgbClr val="000000"/>
            </a:outerShdw>
          </a:effectLst>
        </p:spPr>
        <p:txBody>
          <a:bodyPr wrap="square">
            <a:spAutoFit/>
          </a:bodyPr>
          <a:lstStyle/>
          <a:p>
            <a:pPr eaLnBrk="0" hangingPunct="0">
              <a:defRPr/>
            </a:pPr>
            <a:r>
              <a:rPr lang="en-US" sz="2000" dirty="0">
                <a:solidFill>
                  <a:srgbClr val="FFFFFF"/>
                </a:solidFill>
                <a:effectLst>
                  <a:outerShdw blurRad="38100" dist="38100" dir="2700000" algn="tl">
                    <a:srgbClr val="000000"/>
                  </a:outerShdw>
                </a:effectLst>
                <a:latin typeface="Arial" charset="0"/>
              </a:rPr>
              <a:t>“This Jesus, who has been taken up</a:t>
            </a:r>
          </a:p>
          <a:p>
            <a:pPr eaLnBrk="0" hangingPunct="0">
              <a:defRPr/>
            </a:pPr>
            <a:r>
              <a:rPr lang="en-US" sz="2000" dirty="0">
                <a:solidFill>
                  <a:srgbClr val="FFFFFF"/>
                </a:solidFill>
                <a:effectLst>
                  <a:outerShdw blurRad="38100" dist="38100" dir="2700000" algn="tl">
                    <a:srgbClr val="000000"/>
                  </a:outerShdw>
                </a:effectLst>
                <a:latin typeface="Arial" charset="0"/>
              </a:rPr>
              <a:t>from you into heaven, will come in just </a:t>
            </a:r>
          </a:p>
          <a:p>
            <a:pPr eaLnBrk="0" hangingPunct="0">
              <a:defRPr/>
            </a:pPr>
            <a:r>
              <a:rPr lang="en-US" sz="2000" dirty="0">
                <a:solidFill>
                  <a:srgbClr val="FFFFFF"/>
                </a:solidFill>
                <a:effectLst>
                  <a:outerShdw blurRad="38100" dist="38100" dir="2700000" algn="tl">
                    <a:srgbClr val="000000"/>
                  </a:outerShdw>
                </a:effectLst>
                <a:latin typeface="Arial" charset="0"/>
              </a:rPr>
              <a:t>the same way as you have watched </a:t>
            </a:r>
          </a:p>
          <a:p>
            <a:pPr eaLnBrk="0" hangingPunct="0">
              <a:defRPr/>
            </a:pPr>
            <a:r>
              <a:rPr lang="en-US" sz="2000" dirty="0">
                <a:solidFill>
                  <a:srgbClr val="FFFFFF"/>
                </a:solidFill>
                <a:effectLst>
                  <a:outerShdw blurRad="38100" dist="38100" dir="2700000" algn="tl">
                    <a:srgbClr val="000000"/>
                  </a:outerShdw>
                </a:effectLst>
                <a:latin typeface="Arial" charset="0"/>
              </a:rPr>
              <a:t>Him go into heaven” (Acts 1:11).</a:t>
            </a:r>
          </a:p>
        </p:txBody>
      </p:sp>
      <p:sp>
        <p:nvSpPr>
          <p:cNvPr id="20485" name="Text Box 5">
            <a:extLst>
              <a:ext uri="{FF2B5EF4-FFF2-40B4-BE49-F238E27FC236}">
                <a16:creationId xmlns:a16="http://schemas.microsoft.com/office/drawing/2014/main" id="{A5E4A53C-ADE6-ECF7-DD01-36E513ECD85E}"/>
              </a:ext>
            </a:extLst>
          </p:cNvPr>
          <p:cNvSpPr txBox="1">
            <a:spLocks noChangeArrowheads="1"/>
          </p:cNvSpPr>
          <p:nvPr/>
        </p:nvSpPr>
        <p:spPr bwMode="auto">
          <a:xfrm>
            <a:off x="3565525" y="66992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600" b="1">
              <a:solidFill>
                <a:srgbClr val="FFFFFF"/>
              </a:solidFill>
            </a:endParaRPr>
          </a:p>
        </p:txBody>
      </p:sp>
      <p:sp>
        <p:nvSpPr>
          <p:cNvPr id="20486" name="Text Box 7">
            <a:extLst>
              <a:ext uri="{FF2B5EF4-FFF2-40B4-BE49-F238E27FC236}">
                <a16:creationId xmlns:a16="http://schemas.microsoft.com/office/drawing/2014/main" id="{87D8B337-C384-20A7-F0DE-12AD11D252E9}"/>
              </a:ext>
            </a:extLst>
          </p:cNvPr>
          <p:cNvSpPr txBox="1">
            <a:spLocks noChangeArrowheads="1"/>
          </p:cNvSpPr>
          <p:nvPr/>
        </p:nvSpPr>
        <p:spPr bwMode="auto">
          <a:xfrm>
            <a:off x="5241925" y="150812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600" b="1">
              <a:solidFill>
                <a:srgbClr val="FFFFFF"/>
              </a:solidFill>
            </a:endParaRPr>
          </a:p>
        </p:txBody>
      </p:sp>
      <p:sp>
        <p:nvSpPr>
          <p:cNvPr id="17416" name="Text Box 8">
            <a:extLst>
              <a:ext uri="{FF2B5EF4-FFF2-40B4-BE49-F238E27FC236}">
                <a16:creationId xmlns:a16="http://schemas.microsoft.com/office/drawing/2014/main" id="{B3438632-5E56-2B91-26D6-18DF2A4DC546}"/>
              </a:ext>
            </a:extLst>
          </p:cNvPr>
          <p:cNvSpPr txBox="1">
            <a:spLocks noChangeArrowheads="1"/>
          </p:cNvSpPr>
          <p:nvPr/>
        </p:nvSpPr>
        <p:spPr bwMode="auto">
          <a:xfrm>
            <a:off x="-1" y="400594"/>
            <a:ext cx="3047999" cy="1323439"/>
          </a:xfrm>
          <a:prstGeom prst="rect">
            <a:avLst/>
          </a:prstGeom>
          <a:noFill/>
          <a:ln w="9525">
            <a:noFill/>
            <a:miter lim="800000"/>
            <a:headEnd/>
            <a:tailEnd/>
          </a:ln>
          <a:effectLst>
            <a:outerShdw dist="35921" dir="2700000" algn="ctr" rotWithShape="0">
              <a:srgbClr val="000000"/>
            </a:outerShdw>
          </a:effectLst>
        </p:spPr>
        <p:txBody>
          <a:bodyPr wrap="square">
            <a:spAutoFit/>
          </a:bodyPr>
          <a:lstStyle/>
          <a:p>
            <a:pPr algn="ctr" eaLnBrk="0" hangingPunct="0">
              <a:defRPr/>
            </a:pPr>
            <a:r>
              <a:rPr lang="en-US" sz="2000" dirty="0">
                <a:solidFill>
                  <a:srgbClr val="FFFFFF"/>
                </a:solidFill>
                <a:effectLst>
                  <a:outerShdw blurRad="38100" dist="38100" dir="2700000" algn="tl">
                    <a:srgbClr val="000000"/>
                  </a:outerShdw>
                </a:effectLst>
                <a:latin typeface="Arial" charset="0"/>
              </a:rPr>
              <a:t>“And it came about that while</a:t>
            </a:r>
          </a:p>
          <a:p>
            <a:pPr algn="ctr" eaLnBrk="0" hangingPunct="0">
              <a:defRPr/>
            </a:pPr>
            <a:r>
              <a:rPr lang="en-US" sz="2000" dirty="0">
                <a:solidFill>
                  <a:srgbClr val="FFFFFF"/>
                </a:solidFill>
                <a:effectLst>
                  <a:outerShdw blurRad="38100" dist="38100" dir="2700000" algn="tl">
                    <a:srgbClr val="000000"/>
                  </a:outerShdw>
                </a:effectLst>
                <a:latin typeface="Arial" charset="0"/>
              </a:rPr>
              <a:t> He was blessing them, </a:t>
            </a:r>
          </a:p>
          <a:p>
            <a:pPr algn="ctr" eaLnBrk="0" hangingPunct="0">
              <a:defRPr/>
            </a:pPr>
            <a:r>
              <a:rPr lang="en-US" sz="2000" dirty="0">
                <a:solidFill>
                  <a:srgbClr val="FFFFFF"/>
                </a:solidFill>
                <a:effectLst>
                  <a:outerShdw blurRad="38100" dist="38100" dir="2700000" algn="tl">
                    <a:srgbClr val="000000"/>
                  </a:outerShdw>
                </a:effectLst>
                <a:latin typeface="Arial" charset="0"/>
              </a:rPr>
              <a:t>He parted from them.”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6"/>
                                        </p:tgtEl>
                                        <p:attrNameLst>
                                          <p:attrName>style.visibility</p:attrName>
                                        </p:attrNameLst>
                                      </p:cBhvr>
                                      <p:to>
                                        <p:strVal val="visible"/>
                                      </p:to>
                                    </p:set>
                                  </p:childTnLst>
                                  <p:subTnLst>
                                    <p:set>
                                      <p:cBhvr override="childStyle">
                                        <p:cTn dur="1" fill="hold" display="0" masterRel="nextClick" afterEffect="1"/>
                                        <p:tgtEl>
                                          <p:spTgt spid="17416"/>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P spid="174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50CE4C-ABCF-5AB9-2D05-74121418A4BF}"/>
              </a:ext>
            </a:extLst>
          </p:cNvPr>
          <p:cNvSpPr txBox="1"/>
          <p:nvPr/>
        </p:nvSpPr>
        <p:spPr>
          <a:xfrm>
            <a:off x="5638800" y="2973237"/>
            <a:ext cx="914400" cy="369332"/>
          </a:xfrm>
          <a:prstGeom prst="rect">
            <a:avLst/>
          </a:prstGeom>
          <a:noFill/>
        </p:spPr>
        <p:txBody>
          <a:bodyPr wrap="square" rtlCol="0">
            <a:spAutoFit/>
          </a:bodyPr>
          <a:lstStyle/>
          <a:p>
            <a:r>
              <a:rPr lang="en-US" dirty="0"/>
              <a:t>Paul </a:t>
            </a:r>
          </a:p>
        </p:txBody>
      </p:sp>
      <p:sp>
        <p:nvSpPr>
          <p:cNvPr id="3" name="Text Box 6">
            <a:extLst>
              <a:ext uri="{FF2B5EF4-FFF2-40B4-BE49-F238E27FC236}">
                <a16:creationId xmlns:a16="http://schemas.microsoft.com/office/drawing/2014/main" id="{3CF3727B-0D7A-BF36-9CFD-DAD8C1F9656F}"/>
              </a:ext>
            </a:extLst>
          </p:cNvPr>
          <p:cNvSpPr txBox="1">
            <a:spLocks noChangeArrowheads="1"/>
          </p:cNvSpPr>
          <p:nvPr/>
        </p:nvSpPr>
        <p:spPr bwMode="auto">
          <a:xfrm>
            <a:off x="535577" y="728492"/>
            <a:ext cx="13957864"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b="1" kern="1200">
                <a:solidFill>
                  <a:schemeClr val="bg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bg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bg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bg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bg1"/>
                </a:solidFill>
                <a:latin typeface="Arial" panose="020B0604020202020204" pitchFamily="34" charset="0"/>
                <a:ea typeface="+mn-ea"/>
                <a:cs typeface="+mn-cs"/>
              </a:defRPr>
            </a:lvl5pPr>
            <a:lvl6pPr marL="2286000" algn="l" defTabSz="914400" rtl="0" eaLnBrk="1" latinLnBrk="0" hangingPunct="1">
              <a:defRPr b="1" kern="1200">
                <a:solidFill>
                  <a:schemeClr val="bg1"/>
                </a:solidFill>
                <a:latin typeface="Arial" panose="020B0604020202020204" pitchFamily="34" charset="0"/>
                <a:ea typeface="+mn-ea"/>
                <a:cs typeface="+mn-cs"/>
              </a:defRPr>
            </a:lvl6pPr>
            <a:lvl7pPr marL="2743200" algn="l" defTabSz="914400" rtl="0" eaLnBrk="1" latinLnBrk="0" hangingPunct="1">
              <a:defRPr b="1" kern="1200">
                <a:solidFill>
                  <a:schemeClr val="bg1"/>
                </a:solidFill>
                <a:latin typeface="Arial" panose="020B0604020202020204" pitchFamily="34" charset="0"/>
                <a:ea typeface="+mn-ea"/>
                <a:cs typeface="+mn-cs"/>
              </a:defRPr>
            </a:lvl7pPr>
            <a:lvl8pPr marL="3200400" algn="l" defTabSz="914400" rtl="0" eaLnBrk="1" latinLnBrk="0" hangingPunct="1">
              <a:defRPr b="1" kern="1200">
                <a:solidFill>
                  <a:schemeClr val="bg1"/>
                </a:solidFill>
                <a:latin typeface="Arial" panose="020B0604020202020204" pitchFamily="34" charset="0"/>
                <a:ea typeface="+mn-ea"/>
                <a:cs typeface="+mn-cs"/>
              </a:defRPr>
            </a:lvl8pPr>
            <a:lvl9pPr marL="3657600" algn="l" defTabSz="914400" rtl="0" eaLnBrk="1" latinLnBrk="0" hangingPunct="1">
              <a:defRPr b="1" kern="1200">
                <a:solidFill>
                  <a:schemeClr val="bg1"/>
                </a:solidFill>
                <a:latin typeface="Arial" panose="020B0604020202020204" pitchFamily="34" charset="0"/>
                <a:ea typeface="+mn-ea"/>
                <a:cs typeface="+mn-cs"/>
              </a:defRPr>
            </a:lvl9pPr>
          </a:lstStyle>
          <a:p>
            <a:r>
              <a:rPr lang="en-US" altLang="en-US" sz="4000" dirty="0"/>
              <a:t>CREDITS:</a:t>
            </a:r>
          </a:p>
          <a:p>
            <a:endParaRPr lang="en-US" altLang="en-US" sz="4000" dirty="0"/>
          </a:p>
          <a:p>
            <a:r>
              <a:rPr lang="en-US" altLang="en-US" sz="4000" dirty="0"/>
              <a:t>Slides are from materials developed by </a:t>
            </a:r>
          </a:p>
          <a:p>
            <a:r>
              <a:rPr lang="en-US" altLang="en-US" sz="4000" dirty="0"/>
              <a:t>Terry C. Hulbert c 2003 </a:t>
            </a:r>
          </a:p>
          <a:p>
            <a:r>
              <a:rPr lang="en-US" altLang="en-US" sz="4000" dirty="0"/>
              <a:t>Used with permission</a:t>
            </a:r>
          </a:p>
        </p:txBody>
      </p:sp>
    </p:spTree>
    <p:extLst>
      <p:ext uri="{BB962C8B-B14F-4D97-AF65-F5344CB8AC3E}">
        <p14:creationId xmlns:p14="http://schemas.microsoft.com/office/powerpoint/2010/main" val="218646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BFEF015A-92F3-105F-9672-1EBDBC803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67" name="Text Box 3">
            <a:extLst>
              <a:ext uri="{FF2B5EF4-FFF2-40B4-BE49-F238E27FC236}">
                <a16:creationId xmlns:a16="http://schemas.microsoft.com/office/drawing/2014/main" id="{CECA99A2-9CD3-5200-6E85-1C0E2BFCB5B7}"/>
              </a:ext>
            </a:extLst>
          </p:cNvPr>
          <p:cNvSpPr txBox="1">
            <a:spLocks noChangeArrowheads="1"/>
          </p:cNvSpPr>
          <p:nvPr/>
        </p:nvSpPr>
        <p:spPr bwMode="auto">
          <a:xfrm>
            <a:off x="204161" y="763318"/>
            <a:ext cx="284384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dirty="0">
                <a:solidFill>
                  <a:schemeClr val="bg1"/>
                </a:solidFill>
                <a:latin typeface="Lato Black" panose="020F0A02020204030203" pitchFamily="34" charset="0"/>
              </a:rPr>
              <a:t>The Plain of Dothan where Joseph’s brothers were tending their flocks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6AC758-F52B-7A5A-B037-2E956A9EF811}"/>
              </a:ext>
            </a:extLst>
          </p:cNvPr>
          <p:cNvSpPr txBox="1"/>
          <p:nvPr/>
        </p:nvSpPr>
        <p:spPr>
          <a:xfrm>
            <a:off x="-124097" y="2078614"/>
            <a:ext cx="12192000" cy="1862048"/>
          </a:xfrm>
          <a:prstGeom prst="rect">
            <a:avLst/>
          </a:prstGeom>
          <a:noFill/>
        </p:spPr>
        <p:txBody>
          <a:bodyPr wrap="square" rtlCol="0">
            <a:spAutoFit/>
          </a:bodyPr>
          <a:lstStyle/>
          <a:p>
            <a:pPr algn="ctr"/>
            <a:r>
              <a:rPr lang="en-US" sz="11500" dirty="0">
                <a:solidFill>
                  <a:schemeClr val="bg1"/>
                </a:solidFill>
                <a:latin typeface="Congenial SemiBold" panose="02000503040000020004" pitchFamily="2" charset="0"/>
              </a:rPr>
              <a:t>Life of Moses</a:t>
            </a:r>
          </a:p>
        </p:txBody>
      </p:sp>
    </p:spTree>
    <p:extLst>
      <p:ext uri="{BB962C8B-B14F-4D97-AF65-F5344CB8AC3E}">
        <p14:creationId xmlns:p14="http://schemas.microsoft.com/office/powerpoint/2010/main" val="3916343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a:extLst>
              <a:ext uri="{FF2B5EF4-FFF2-40B4-BE49-F238E27FC236}">
                <a16:creationId xmlns:a16="http://schemas.microsoft.com/office/drawing/2014/main" id="{7B8A4CF0-8C8C-EF55-FBC4-438EA0B78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9507" name="Text Box 3">
            <a:extLst>
              <a:ext uri="{FF2B5EF4-FFF2-40B4-BE49-F238E27FC236}">
                <a16:creationId xmlns:a16="http://schemas.microsoft.com/office/drawing/2014/main" id="{F7401C6C-18AA-0982-8E5F-578E6BA0ABCC}"/>
              </a:ext>
            </a:extLst>
          </p:cNvPr>
          <p:cNvSpPr txBox="1">
            <a:spLocks noChangeArrowheads="1"/>
          </p:cNvSpPr>
          <p:nvPr/>
        </p:nvSpPr>
        <p:spPr bwMode="auto">
          <a:xfrm>
            <a:off x="204758" y="649856"/>
            <a:ext cx="284324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dirty="0">
                <a:solidFill>
                  <a:schemeClr val="bg1"/>
                </a:solidFill>
                <a:latin typeface="Lato Black" panose="020F0A02020204030203" pitchFamily="34" charset="0"/>
              </a:rPr>
              <a:t>Pyramids in Egypt (from 2500 B.C.)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2" name="Picture 4">
            <a:extLst>
              <a:ext uri="{FF2B5EF4-FFF2-40B4-BE49-F238E27FC236}">
                <a16:creationId xmlns:a16="http://schemas.microsoft.com/office/drawing/2014/main" id="{CDC81294-46F5-A766-1932-387B71DD9E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9574" name="Text Box 6">
            <a:extLst>
              <a:ext uri="{FF2B5EF4-FFF2-40B4-BE49-F238E27FC236}">
                <a16:creationId xmlns:a16="http://schemas.microsoft.com/office/drawing/2014/main" id="{A8AC0A1B-4957-3264-894F-AC10F3C8B94D}"/>
              </a:ext>
            </a:extLst>
          </p:cNvPr>
          <p:cNvSpPr txBox="1">
            <a:spLocks noChangeArrowheads="1"/>
          </p:cNvSpPr>
          <p:nvPr/>
        </p:nvSpPr>
        <p:spPr bwMode="auto">
          <a:xfrm>
            <a:off x="79376" y="439827"/>
            <a:ext cx="262356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dirty="0">
                <a:solidFill>
                  <a:schemeClr val="bg1"/>
                </a:solidFill>
                <a:latin typeface="Lato Black" panose="020F0A02020204030203" pitchFamily="34" charset="0"/>
              </a:rPr>
              <a:t>Jebel Musa </a:t>
            </a:r>
          </a:p>
          <a:p>
            <a:r>
              <a:rPr lang="en-US" altLang="en-US" sz="2400" dirty="0">
                <a:solidFill>
                  <a:schemeClr val="bg1"/>
                </a:solidFill>
                <a:latin typeface="Lato Black" panose="020F0A02020204030203" pitchFamily="34" charset="0"/>
              </a:rPr>
              <a:t>(Mt. Sinai?)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4" name="Picture 4">
            <a:extLst>
              <a:ext uri="{FF2B5EF4-FFF2-40B4-BE49-F238E27FC236}">
                <a16:creationId xmlns:a16="http://schemas.microsoft.com/office/drawing/2014/main" id="{7AF03B57-31F4-D35C-467B-5FDC7B952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7525" name="Text Box 5">
            <a:extLst>
              <a:ext uri="{FF2B5EF4-FFF2-40B4-BE49-F238E27FC236}">
                <a16:creationId xmlns:a16="http://schemas.microsoft.com/office/drawing/2014/main" id="{1D0F58D3-D130-1B05-A2F4-849EFF1E115D}"/>
              </a:ext>
            </a:extLst>
          </p:cNvPr>
          <p:cNvSpPr txBox="1">
            <a:spLocks noChangeArrowheads="1"/>
          </p:cNvSpPr>
          <p:nvPr/>
        </p:nvSpPr>
        <p:spPr bwMode="auto">
          <a:xfrm>
            <a:off x="214225" y="603850"/>
            <a:ext cx="283377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dirty="0">
                <a:solidFill>
                  <a:schemeClr val="bg1"/>
                </a:solidFill>
                <a:latin typeface="Lato Black" panose="020F0A02020204030203" pitchFamily="34" charset="0"/>
              </a:rPr>
              <a:t>Valley of El-Raha (probable location </a:t>
            </a:r>
          </a:p>
          <a:p>
            <a:r>
              <a:rPr lang="en-US" altLang="en-US" sz="2400" dirty="0">
                <a:solidFill>
                  <a:schemeClr val="bg1"/>
                </a:solidFill>
                <a:latin typeface="Lato Black" panose="020F0A02020204030203" pitchFamily="34" charset="0"/>
              </a:rPr>
              <a:t>of Israel’s encampment at Mt. Sinai)</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Adds\1 Galilee adds\052600 Hike adds\sr\Galilee shoreline closeup, tb n052000 sr.jp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TotalTime>
  <Words>742</Words>
  <Application>Microsoft Office PowerPoint</Application>
  <PresentationFormat>Widescreen</PresentationFormat>
  <Paragraphs>137</Paragraphs>
  <Slides>46</Slides>
  <Notes>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5" baseType="lpstr">
      <vt:lpstr>Arial</vt:lpstr>
      <vt:lpstr>Calibri</vt:lpstr>
      <vt:lpstr>Calibri Light</vt:lpstr>
      <vt:lpstr>Congenial Light</vt:lpstr>
      <vt:lpstr>Congenial SemiBold</vt:lpstr>
      <vt:lpstr>Lato Black</vt:lpstr>
      <vt:lpstr>Times New Roman</vt:lpstr>
      <vt:lpstr>Office Theme</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 Walther</dc:creator>
  <cp:lastModifiedBy>L Walther</cp:lastModifiedBy>
  <cp:revision>11</cp:revision>
  <dcterms:created xsi:type="dcterms:W3CDTF">2023-04-20T19:14:08Z</dcterms:created>
  <dcterms:modified xsi:type="dcterms:W3CDTF">2023-06-05T15:35:17Z</dcterms:modified>
</cp:coreProperties>
</file>